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DE101-1653-457A-84C0-0B61848A4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B9BD5F-E042-490D-AD04-23481A85D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F2198B-A739-422E-B1CE-1D9D30A1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BA62AD-BF73-4E09-850F-B1E7E08B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8E9EB7-486D-4CDC-ACE8-39E2CF93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16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14043-30F1-4873-A500-B4D7081B3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F562FB-BE68-423A-8A82-727487A51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9C89C5-6590-430B-8C51-334D3261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F0B537-EF80-40C0-81EA-0D800B72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ADF2CC-6447-4550-9274-7D9A4DE1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54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C05864-418D-4ACD-BE7B-986C86229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95E288-6A36-414A-A11C-0C37DE74F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15522-E65F-467D-BBC2-090DAB39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2180F3-D992-4EC6-9177-FFF5C03E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55C629-28FF-4B4B-B883-EA971611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46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DE3F6-36F7-4648-AD1D-F1C3B92B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1B507C-341D-4E0A-A1A2-659096AF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3A919-7A50-4BA9-AA82-D8C2F184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3F94E1-6D69-42B7-90B9-7E4DC188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EC9C63-3A60-42B4-8B5B-E342A98A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8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E9BEB-00C1-4B3D-9E23-D71C7386B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CBE373-0823-4D24-BA36-32791C585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658E11-5975-4D43-90EA-2924D742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96B5DA-5241-4FBC-A8E0-7AF902F4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3771BF-B829-4965-B96B-434BFE48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63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1EE2B-6A97-4A72-B6F2-A208B9E7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BB7BE8-F7E4-4D79-85F2-C0D6D22D3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E3AAEB-8523-4878-B1ED-ECBEF0243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F0FBDD-729D-48F3-A459-7E5A2E79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214183-F56C-468C-BB82-2C70C171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CE9E6F-5E1F-4844-8B49-1D0C3B0A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5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E1D49-0622-4B0B-89CE-5CBE2A69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DBBEFC-1FA8-46F3-9EF8-D196D4DB7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7F5A32-6A56-4338-9DB4-7EC068B45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613DEA-B57D-4650-BB5D-339EBAD8B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AECD51-83AF-41D9-9CE0-8922BD890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F57197-CD00-4A84-A5E1-199B404C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42C38E-87BF-4A30-9A7D-2619CAE50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485F18-030A-4FA7-B6AE-D999BFC9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09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4A0C1-0A30-4350-8D4B-B600CE5AB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31BAB-D50B-4938-83D7-B05535D5B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D8EFC5-E31A-44C8-BCA9-807A9D2D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D2BCDA-9235-4B12-9BFD-AE615F6F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71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AE2E18-CA1F-4532-B60E-EC523831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483B3C-58F5-426D-8C40-10B15B52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24C3C2-6981-4D67-8B86-E90CB7A4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1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59968B-91F7-4EA6-9355-34A5896C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0387F2-8E80-4289-91AE-DBE95BF12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E10AA1-EB8D-4BCC-9B75-F29A7C863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366C6E-4139-46AC-9B75-3ED772F0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A1A655-E643-4914-88D6-6733DDB6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1EBD9D-69D5-4A8A-ACA7-73C22BBF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22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80522C-DB0B-476C-8CEE-CE726785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E25DF6-5044-4003-A6A2-1D6C8E743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B23C2C-6512-48A3-8178-7C96D3BB9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10DD07-7F0A-40AB-9788-8E75DF20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4DDFD7-4CCE-4716-B5D3-FFF7208E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B0A05A-D424-4FE7-AE11-2CEF477C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3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D1CF2C-7728-4DAB-9774-074079D3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49AEA4-7BA2-413C-8DA2-F18CA245B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D87D24-3942-4E3F-9FC2-1AF279434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3652-F661-4085-9E70-D59FE58B2FA6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A7946-3C3B-4E92-A85C-9A5116E20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C9E49D-8F4D-4BE8-831F-DE5EE8E9E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1820-1812-442E-8766-2B2B54C1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0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°1824-balade en sous-bois, avant que les feuilles chutent ...">
            <a:extLst>
              <a:ext uri="{FF2B5EF4-FFF2-40B4-BE49-F238E27FC236}">
                <a16:creationId xmlns:a16="http://schemas.microsoft.com/office/drawing/2014/main" id="{B5085F26-C75F-447D-8A00-A687E58E42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8" r="2555" b="9574"/>
          <a:stretch/>
        </p:blipFill>
        <p:spPr bwMode="auto">
          <a:xfrm>
            <a:off x="-1" y="0"/>
            <a:ext cx="8297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8CD6EC6-A98E-4B2D-99D0-E49971FE8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165777"/>
              </p:ext>
            </p:extLst>
          </p:nvPr>
        </p:nvGraphicFramePr>
        <p:xfrm>
          <a:off x="8386353" y="127483"/>
          <a:ext cx="3733076" cy="6647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6538">
                  <a:extLst>
                    <a:ext uri="{9D8B030D-6E8A-4147-A177-3AD203B41FA5}">
                      <a16:colId xmlns:a16="http://schemas.microsoft.com/office/drawing/2014/main" val="3084271177"/>
                    </a:ext>
                  </a:extLst>
                </a:gridCol>
                <a:gridCol w="1866538">
                  <a:extLst>
                    <a:ext uri="{9D8B030D-6E8A-4147-A177-3AD203B41FA5}">
                      <a16:colId xmlns:a16="http://schemas.microsoft.com/office/drawing/2014/main" val="3973228500"/>
                    </a:ext>
                  </a:extLst>
                </a:gridCol>
              </a:tblGrid>
              <a:tr h="22159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6979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8551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49041"/>
                  </a:ext>
                </a:extLst>
              </a:tr>
            </a:tbl>
          </a:graphicData>
        </a:graphic>
      </p:graphicFrame>
      <p:pic>
        <p:nvPicPr>
          <p:cNvPr id="1038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4525B25A-E71F-4F0C-AE36-C8F77F8F9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54" y="818605"/>
            <a:ext cx="1434436" cy="19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88F8203E-3A0F-45E8-AE39-BC199BE69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5292634"/>
            <a:ext cx="1355276" cy="1355276"/>
          </a:xfrm>
          <a:prstGeom prst="rect">
            <a:avLst/>
          </a:prstGeom>
        </p:spPr>
      </p:pic>
      <p:pic>
        <p:nvPicPr>
          <p:cNvPr id="27" name="Image 26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484B5AF6-C2FB-4AA8-A50E-E710066FA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7615" y="3937358"/>
            <a:ext cx="1355276" cy="1355276"/>
          </a:xfrm>
          <a:prstGeom prst="rect">
            <a:avLst/>
          </a:prstGeom>
        </p:spPr>
      </p:pic>
      <p:pic>
        <p:nvPicPr>
          <p:cNvPr id="28" name="Image 27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FD93A633-4E98-4060-86C4-1C0A175A28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7" y="5516875"/>
            <a:ext cx="1355276" cy="1355276"/>
          </a:xfrm>
          <a:prstGeom prst="rect">
            <a:avLst/>
          </a:prstGeom>
        </p:spPr>
      </p:pic>
      <p:pic>
        <p:nvPicPr>
          <p:cNvPr id="1064" name="Picture 40" descr="ant PNG">
            <a:extLst>
              <a:ext uri="{FF2B5EF4-FFF2-40B4-BE49-F238E27FC236}">
                <a16:creationId xmlns:a16="http://schemas.microsoft.com/office/drawing/2014/main" id="{48DAFA1B-DEF7-4BE0-8BCE-604D19C91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28" y="3676101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0" descr="ant PNG">
            <a:extLst>
              <a:ext uri="{FF2B5EF4-FFF2-40B4-BE49-F238E27FC236}">
                <a16:creationId xmlns:a16="http://schemas.microsoft.com/office/drawing/2014/main" id="{DB732365-10BC-4F3F-8F94-03BC4302B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7349" y="5598788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82BD84A6-797B-4124-8E51-02D447136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" r="70965" b="55373"/>
          <a:stretch/>
        </p:blipFill>
        <p:spPr bwMode="auto">
          <a:xfrm>
            <a:off x="8644755" y="548640"/>
            <a:ext cx="1169806" cy="11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F8B5FAC-900C-42BC-8321-D09C894EF13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67" r="70966"/>
          <a:stretch/>
        </p:blipFill>
        <p:spPr>
          <a:xfrm>
            <a:off x="8748376" y="2874645"/>
            <a:ext cx="1169807" cy="110871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0A1D19D-B24E-47A9-9496-6966862241C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519" t="56628" r="35518"/>
          <a:stretch/>
        </p:blipFill>
        <p:spPr>
          <a:xfrm>
            <a:off x="8746999" y="5202221"/>
            <a:ext cx="1166948" cy="110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°1824-balade en sous-bois, avant que les feuilles chutent ...">
            <a:extLst>
              <a:ext uri="{FF2B5EF4-FFF2-40B4-BE49-F238E27FC236}">
                <a16:creationId xmlns:a16="http://schemas.microsoft.com/office/drawing/2014/main" id="{B3F2D5F2-F291-4C6F-AB4F-282D7CA0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8" r="2555" b="9574"/>
          <a:stretch/>
        </p:blipFill>
        <p:spPr bwMode="auto">
          <a:xfrm>
            <a:off x="-1" y="0"/>
            <a:ext cx="8297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ED3F8CBD-6A9F-4C35-8138-4A940F54B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4117"/>
              </p:ext>
            </p:extLst>
          </p:nvPr>
        </p:nvGraphicFramePr>
        <p:xfrm>
          <a:off x="8386353" y="127483"/>
          <a:ext cx="3733076" cy="6647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6538">
                  <a:extLst>
                    <a:ext uri="{9D8B030D-6E8A-4147-A177-3AD203B41FA5}">
                      <a16:colId xmlns:a16="http://schemas.microsoft.com/office/drawing/2014/main" val="3084271177"/>
                    </a:ext>
                  </a:extLst>
                </a:gridCol>
                <a:gridCol w="1866538">
                  <a:extLst>
                    <a:ext uri="{9D8B030D-6E8A-4147-A177-3AD203B41FA5}">
                      <a16:colId xmlns:a16="http://schemas.microsoft.com/office/drawing/2014/main" val="3973228500"/>
                    </a:ext>
                  </a:extLst>
                </a:gridCol>
              </a:tblGrid>
              <a:tr h="22159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6979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8551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49041"/>
                  </a:ext>
                </a:extLst>
              </a:tr>
            </a:tbl>
          </a:graphicData>
        </a:graphic>
      </p:graphicFrame>
      <p:pic>
        <p:nvPicPr>
          <p:cNvPr id="4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E46B682D-6607-43F7-88E0-6EC116420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54" y="818605"/>
            <a:ext cx="1434436" cy="19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5345EBD7-038D-4AE7-A38D-F75E9D95F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5292634"/>
            <a:ext cx="1355276" cy="1355276"/>
          </a:xfrm>
          <a:prstGeom prst="rect">
            <a:avLst/>
          </a:prstGeom>
        </p:spPr>
      </p:pic>
      <p:pic>
        <p:nvPicPr>
          <p:cNvPr id="6" name="Image 5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150AD236-3FBA-44CB-A4C6-6C679FFADC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7615" y="3937358"/>
            <a:ext cx="1355276" cy="1355276"/>
          </a:xfrm>
          <a:prstGeom prst="rect">
            <a:avLst/>
          </a:prstGeom>
        </p:spPr>
      </p:pic>
      <p:pic>
        <p:nvPicPr>
          <p:cNvPr id="7" name="Image 6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CE642263-BF13-41F8-AAEB-D6E381092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7" y="5516875"/>
            <a:ext cx="1355276" cy="1355276"/>
          </a:xfrm>
          <a:prstGeom prst="rect">
            <a:avLst/>
          </a:prstGeom>
        </p:spPr>
      </p:pic>
      <p:pic>
        <p:nvPicPr>
          <p:cNvPr id="8" name="Picture 40" descr="ant PNG">
            <a:extLst>
              <a:ext uri="{FF2B5EF4-FFF2-40B4-BE49-F238E27FC236}">
                <a16:creationId xmlns:a16="http://schemas.microsoft.com/office/drawing/2014/main" id="{3F4A90D7-53D5-4384-ABAD-5098CB867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28" y="3676101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ant PNG">
            <a:extLst>
              <a:ext uri="{FF2B5EF4-FFF2-40B4-BE49-F238E27FC236}">
                <a16:creationId xmlns:a16="http://schemas.microsoft.com/office/drawing/2014/main" id="{FE992A02-BA55-4199-88B2-FFFEC4A06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7349" y="5598788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2">
            <a:extLst>
              <a:ext uri="{FF2B5EF4-FFF2-40B4-BE49-F238E27FC236}">
                <a16:creationId xmlns:a16="http://schemas.microsoft.com/office/drawing/2014/main" id="{833C8AD8-C4F7-45FE-8CEA-2E28440897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" r="70965" b="55373"/>
          <a:stretch/>
        </p:blipFill>
        <p:spPr bwMode="auto">
          <a:xfrm>
            <a:off x="8644755" y="548640"/>
            <a:ext cx="1169806" cy="11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E33E3AC-084E-4CDA-93EB-84D36121BB1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67" r="70966"/>
          <a:stretch/>
        </p:blipFill>
        <p:spPr>
          <a:xfrm>
            <a:off x="8748376" y="2874645"/>
            <a:ext cx="1169807" cy="11087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333D746-AD41-4B26-984A-50E45530B00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519" t="56628" r="35518"/>
          <a:stretch/>
        </p:blipFill>
        <p:spPr>
          <a:xfrm>
            <a:off x="8746999" y="5202221"/>
            <a:ext cx="1166948" cy="1107139"/>
          </a:xfrm>
          <a:prstGeom prst="rect">
            <a:avLst/>
          </a:prstGeom>
        </p:spPr>
      </p:pic>
      <p:pic>
        <p:nvPicPr>
          <p:cNvPr id="24" name="Picture 40" descr="ant PNG">
            <a:extLst>
              <a:ext uri="{FF2B5EF4-FFF2-40B4-BE49-F238E27FC236}">
                <a16:creationId xmlns:a16="http://schemas.microsoft.com/office/drawing/2014/main" id="{8F6E36C6-2040-486A-A2E8-F3BA3A62A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25787" y="2874645"/>
            <a:ext cx="562994" cy="49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0" descr="ant PNG">
            <a:extLst>
              <a:ext uri="{FF2B5EF4-FFF2-40B4-BE49-F238E27FC236}">
                <a16:creationId xmlns:a16="http://schemas.microsoft.com/office/drawing/2014/main" id="{C3860AFB-162D-47D4-8FD2-4A8DA6002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145" y="3374302"/>
            <a:ext cx="475601" cy="42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05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°1824-balade en sous-bois, avant que les feuilles chutent ...">
            <a:extLst>
              <a:ext uri="{FF2B5EF4-FFF2-40B4-BE49-F238E27FC236}">
                <a16:creationId xmlns:a16="http://schemas.microsoft.com/office/drawing/2014/main" id="{F086A708-8E35-44F8-A870-90004DD31E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8" r="2555" b="9574"/>
          <a:stretch/>
        </p:blipFill>
        <p:spPr bwMode="auto">
          <a:xfrm>
            <a:off x="-1" y="0"/>
            <a:ext cx="8297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9E706F83-26E6-4EA3-B353-8446E511C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4117"/>
              </p:ext>
            </p:extLst>
          </p:nvPr>
        </p:nvGraphicFramePr>
        <p:xfrm>
          <a:off x="8386353" y="127483"/>
          <a:ext cx="3733076" cy="6647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6538">
                  <a:extLst>
                    <a:ext uri="{9D8B030D-6E8A-4147-A177-3AD203B41FA5}">
                      <a16:colId xmlns:a16="http://schemas.microsoft.com/office/drawing/2014/main" val="3084271177"/>
                    </a:ext>
                  </a:extLst>
                </a:gridCol>
                <a:gridCol w="1866538">
                  <a:extLst>
                    <a:ext uri="{9D8B030D-6E8A-4147-A177-3AD203B41FA5}">
                      <a16:colId xmlns:a16="http://schemas.microsoft.com/office/drawing/2014/main" val="3973228500"/>
                    </a:ext>
                  </a:extLst>
                </a:gridCol>
              </a:tblGrid>
              <a:tr h="22159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6979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8551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49041"/>
                  </a:ext>
                </a:extLst>
              </a:tr>
            </a:tbl>
          </a:graphicData>
        </a:graphic>
      </p:graphicFrame>
      <p:pic>
        <p:nvPicPr>
          <p:cNvPr id="4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EECE4913-54B7-4EF3-B5DA-63E3DB2FE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54" y="818605"/>
            <a:ext cx="1434436" cy="19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06BA33A4-73B3-4CA8-95B4-808189D6E0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5292634"/>
            <a:ext cx="1355276" cy="1355276"/>
          </a:xfrm>
          <a:prstGeom prst="rect">
            <a:avLst/>
          </a:prstGeom>
        </p:spPr>
      </p:pic>
      <p:pic>
        <p:nvPicPr>
          <p:cNvPr id="6" name="Image 5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456DDF90-8A46-4DEC-8FEF-2FE4C0CD2D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7615" y="3937358"/>
            <a:ext cx="1355276" cy="1355276"/>
          </a:xfrm>
          <a:prstGeom prst="rect">
            <a:avLst/>
          </a:prstGeom>
        </p:spPr>
      </p:pic>
      <p:pic>
        <p:nvPicPr>
          <p:cNvPr id="7" name="Image 6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318DE37C-A7D2-4071-B512-27FCED8A17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7" y="5516875"/>
            <a:ext cx="1355276" cy="1355276"/>
          </a:xfrm>
          <a:prstGeom prst="rect">
            <a:avLst/>
          </a:prstGeom>
        </p:spPr>
      </p:pic>
      <p:pic>
        <p:nvPicPr>
          <p:cNvPr id="8" name="Picture 40" descr="ant PNG">
            <a:extLst>
              <a:ext uri="{FF2B5EF4-FFF2-40B4-BE49-F238E27FC236}">
                <a16:creationId xmlns:a16="http://schemas.microsoft.com/office/drawing/2014/main" id="{B1F67C65-D718-4CF9-91FF-14B65614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28" y="3676101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ant PNG">
            <a:extLst>
              <a:ext uri="{FF2B5EF4-FFF2-40B4-BE49-F238E27FC236}">
                <a16:creationId xmlns:a16="http://schemas.microsoft.com/office/drawing/2014/main" id="{C21EB7CA-5D3D-4BB6-972F-7454B2DA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7349" y="5598788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2">
            <a:extLst>
              <a:ext uri="{FF2B5EF4-FFF2-40B4-BE49-F238E27FC236}">
                <a16:creationId xmlns:a16="http://schemas.microsoft.com/office/drawing/2014/main" id="{11DB0902-D921-403E-9D60-575359CF2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" r="70965" b="55373"/>
          <a:stretch/>
        </p:blipFill>
        <p:spPr bwMode="auto">
          <a:xfrm>
            <a:off x="8644755" y="548640"/>
            <a:ext cx="1169806" cy="11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550990D-BB32-4892-A8DA-AFDB1C6D906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67" r="70966"/>
          <a:stretch/>
        </p:blipFill>
        <p:spPr>
          <a:xfrm>
            <a:off x="8748376" y="2874645"/>
            <a:ext cx="1169807" cy="11087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893A2FF-3558-4677-9DB4-36975456C48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519" t="56628" r="35518"/>
          <a:stretch/>
        </p:blipFill>
        <p:spPr>
          <a:xfrm>
            <a:off x="8746999" y="5202221"/>
            <a:ext cx="1166948" cy="110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8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°1824-balade en sous-bois, avant que les feuilles chutent ...">
            <a:extLst>
              <a:ext uri="{FF2B5EF4-FFF2-40B4-BE49-F238E27FC236}">
                <a16:creationId xmlns:a16="http://schemas.microsoft.com/office/drawing/2014/main" id="{8C4E1635-E09B-4D6A-BA13-23D69943C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8" r="2555" b="9574"/>
          <a:stretch/>
        </p:blipFill>
        <p:spPr bwMode="auto">
          <a:xfrm>
            <a:off x="-1" y="0"/>
            <a:ext cx="8297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C5100E7C-367C-40FA-8D8A-23D481A44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4117"/>
              </p:ext>
            </p:extLst>
          </p:nvPr>
        </p:nvGraphicFramePr>
        <p:xfrm>
          <a:off x="8386353" y="127483"/>
          <a:ext cx="3733076" cy="6647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6538">
                  <a:extLst>
                    <a:ext uri="{9D8B030D-6E8A-4147-A177-3AD203B41FA5}">
                      <a16:colId xmlns:a16="http://schemas.microsoft.com/office/drawing/2014/main" val="3084271177"/>
                    </a:ext>
                  </a:extLst>
                </a:gridCol>
                <a:gridCol w="1866538">
                  <a:extLst>
                    <a:ext uri="{9D8B030D-6E8A-4147-A177-3AD203B41FA5}">
                      <a16:colId xmlns:a16="http://schemas.microsoft.com/office/drawing/2014/main" val="3973228500"/>
                    </a:ext>
                  </a:extLst>
                </a:gridCol>
              </a:tblGrid>
              <a:tr h="22159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6979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8551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49041"/>
                  </a:ext>
                </a:extLst>
              </a:tr>
            </a:tbl>
          </a:graphicData>
        </a:graphic>
      </p:graphicFrame>
      <p:pic>
        <p:nvPicPr>
          <p:cNvPr id="4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58A4AC02-294E-46D5-A61A-2BB5484CB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54" y="818605"/>
            <a:ext cx="1434436" cy="19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72D368F7-29C2-4FC8-B6E8-A4E1762CEE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5292634"/>
            <a:ext cx="1355276" cy="1355276"/>
          </a:xfrm>
          <a:prstGeom prst="rect">
            <a:avLst/>
          </a:prstGeom>
        </p:spPr>
      </p:pic>
      <p:pic>
        <p:nvPicPr>
          <p:cNvPr id="6" name="Image 5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7B47227F-132C-41B3-A478-7FF2DB832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7615" y="3937358"/>
            <a:ext cx="1355276" cy="1355276"/>
          </a:xfrm>
          <a:prstGeom prst="rect">
            <a:avLst/>
          </a:prstGeom>
        </p:spPr>
      </p:pic>
      <p:pic>
        <p:nvPicPr>
          <p:cNvPr id="7" name="Image 6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ADEC0E25-D913-4865-9B35-3835D32BC5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7" y="5516875"/>
            <a:ext cx="1355276" cy="1355276"/>
          </a:xfrm>
          <a:prstGeom prst="rect">
            <a:avLst/>
          </a:prstGeom>
        </p:spPr>
      </p:pic>
      <p:pic>
        <p:nvPicPr>
          <p:cNvPr id="8" name="Picture 40" descr="ant PNG">
            <a:extLst>
              <a:ext uri="{FF2B5EF4-FFF2-40B4-BE49-F238E27FC236}">
                <a16:creationId xmlns:a16="http://schemas.microsoft.com/office/drawing/2014/main" id="{668284B2-1898-452D-8FF5-7C191F7DE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28" y="3676101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ant PNG">
            <a:extLst>
              <a:ext uri="{FF2B5EF4-FFF2-40B4-BE49-F238E27FC236}">
                <a16:creationId xmlns:a16="http://schemas.microsoft.com/office/drawing/2014/main" id="{2FA7C480-19AC-4B99-87BA-D67A3EA2E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7349" y="5598788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2">
            <a:extLst>
              <a:ext uri="{FF2B5EF4-FFF2-40B4-BE49-F238E27FC236}">
                <a16:creationId xmlns:a16="http://schemas.microsoft.com/office/drawing/2014/main" id="{D6E45D63-2264-4EC2-ABCF-683B41FE7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" r="70965" b="55373"/>
          <a:stretch/>
        </p:blipFill>
        <p:spPr bwMode="auto">
          <a:xfrm>
            <a:off x="8644755" y="548640"/>
            <a:ext cx="1169806" cy="11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81FBEB1-AC31-41B7-A932-E24EC5A6259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67" r="70966"/>
          <a:stretch/>
        </p:blipFill>
        <p:spPr>
          <a:xfrm>
            <a:off x="8748376" y="2874645"/>
            <a:ext cx="1169807" cy="11087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FE01523-2964-4242-B213-CD618BDE0A1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519" t="56628" r="35518"/>
          <a:stretch/>
        </p:blipFill>
        <p:spPr>
          <a:xfrm>
            <a:off x="8746999" y="5202221"/>
            <a:ext cx="1166948" cy="1107139"/>
          </a:xfrm>
          <a:prstGeom prst="rect">
            <a:avLst/>
          </a:prstGeom>
        </p:spPr>
      </p:pic>
      <p:pic>
        <p:nvPicPr>
          <p:cNvPr id="13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EF381D1B-DFB8-4DC6-83C2-309461C7B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148" y="476846"/>
            <a:ext cx="962298" cy="131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31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°1824-balade en sous-bois, avant que les feuilles chutent ...">
            <a:extLst>
              <a:ext uri="{FF2B5EF4-FFF2-40B4-BE49-F238E27FC236}">
                <a16:creationId xmlns:a16="http://schemas.microsoft.com/office/drawing/2014/main" id="{E832A589-48A2-4C79-B403-BB7AD1159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8" r="2555" b="9574"/>
          <a:stretch/>
        </p:blipFill>
        <p:spPr bwMode="auto">
          <a:xfrm>
            <a:off x="-1" y="0"/>
            <a:ext cx="8297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0D4A7EB4-1B34-47E9-ADBE-188357A99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4117"/>
              </p:ext>
            </p:extLst>
          </p:nvPr>
        </p:nvGraphicFramePr>
        <p:xfrm>
          <a:off x="8386353" y="127483"/>
          <a:ext cx="3733076" cy="6647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6538">
                  <a:extLst>
                    <a:ext uri="{9D8B030D-6E8A-4147-A177-3AD203B41FA5}">
                      <a16:colId xmlns:a16="http://schemas.microsoft.com/office/drawing/2014/main" val="3084271177"/>
                    </a:ext>
                  </a:extLst>
                </a:gridCol>
                <a:gridCol w="1866538">
                  <a:extLst>
                    <a:ext uri="{9D8B030D-6E8A-4147-A177-3AD203B41FA5}">
                      <a16:colId xmlns:a16="http://schemas.microsoft.com/office/drawing/2014/main" val="3973228500"/>
                    </a:ext>
                  </a:extLst>
                </a:gridCol>
              </a:tblGrid>
              <a:tr h="22159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6979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8551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49041"/>
                  </a:ext>
                </a:extLst>
              </a:tr>
            </a:tbl>
          </a:graphicData>
        </a:graphic>
      </p:graphicFrame>
      <p:pic>
        <p:nvPicPr>
          <p:cNvPr id="4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E6F6D1C5-E99D-40C5-B053-838173BC5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54" y="818605"/>
            <a:ext cx="1434436" cy="19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D22DF575-81E9-4F1F-957B-D0B818A4EB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5292634"/>
            <a:ext cx="1355276" cy="1355276"/>
          </a:xfrm>
          <a:prstGeom prst="rect">
            <a:avLst/>
          </a:prstGeom>
        </p:spPr>
      </p:pic>
      <p:pic>
        <p:nvPicPr>
          <p:cNvPr id="6" name="Image 5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9ABAD619-2286-4E0A-9134-5A1436602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7615" y="3937358"/>
            <a:ext cx="1355276" cy="1355276"/>
          </a:xfrm>
          <a:prstGeom prst="rect">
            <a:avLst/>
          </a:prstGeom>
        </p:spPr>
      </p:pic>
      <p:pic>
        <p:nvPicPr>
          <p:cNvPr id="7" name="Image 6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56E297A0-2055-4A48-A6B9-B4160E941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7" y="5516875"/>
            <a:ext cx="1355276" cy="1355276"/>
          </a:xfrm>
          <a:prstGeom prst="rect">
            <a:avLst/>
          </a:prstGeom>
        </p:spPr>
      </p:pic>
      <p:pic>
        <p:nvPicPr>
          <p:cNvPr id="8" name="Picture 40" descr="ant PNG">
            <a:extLst>
              <a:ext uri="{FF2B5EF4-FFF2-40B4-BE49-F238E27FC236}">
                <a16:creationId xmlns:a16="http://schemas.microsoft.com/office/drawing/2014/main" id="{F128D552-725F-4B78-BE18-A030C50D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28" y="3676101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ant PNG">
            <a:extLst>
              <a:ext uri="{FF2B5EF4-FFF2-40B4-BE49-F238E27FC236}">
                <a16:creationId xmlns:a16="http://schemas.microsoft.com/office/drawing/2014/main" id="{8406F17F-077F-4F11-870D-73D1F06FC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7349" y="5598788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2">
            <a:extLst>
              <a:ext uri="{FF2B5EF4-FFF2-40B4-BE49-F238E27FC236}">
                <a16:creationId xmlns:a16="http://schemas.microsoft.com/office/drawing/2014/main" id="{7EC6C674-DA7B-4787-8BAB-DA74E493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" r="70965" b="55373"/>
          <a:stretch/>
        </p:blipFill>
        <p:spPr bwMode="auto">
          <a:xfrm>
            <a:off x="8644755" y="548640"/>
            <a:ext cx="1169806" cy="11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93EA533-12AE-4962-8C68-FAE65B8242B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67" r="70966"/>
          <a:stretch/>
        </p:blipFill>
        <p:spPr>
          <a:xfrm>
            <a:off x="8748376" y="2874645"/>
            <a:ext cx="1169807" cy="11087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45BBBC2-217B-4D4C-AEC2-DFE3E5FFFD8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519" t="56628" r="35518"/>
          <a:stretch/>
        </p:blipFill>
        <p:spPr>
          <a:xfrm>
            <a:off x="8746999" y="5202221"/>
            <a:ext cx="1166948" cy="110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5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°1824-balade en sous-bois, avant que les feuilles chutent ...">
            <a:extLst>
              <a:ext uri="{FF2B5EF4-FFF2-40B4-BE49-F238E27FC236}">
                <a16:creationId xmlns:a16="http://schemas.microsoft.com/office/drawing/2014/main" id="{F5A3A6AB-85B3-44B7-97CC-48F4502FA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8" r="2555" b="9574"/>
          <a:stretch/>
        </p:blipFill>
        <p:spPr bwMode="auto">
          <a:xfrm>
            <a:off x="-1" y="0"/>
            <a:ext cx="8297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209D89DA-7252-43D3-B245-2DFF81C58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4117"/>
              </p:ext>
            </p:extLst>
          </p:nvPr>
        </p:nvGraphicFramePr>
        <p:xfrm>
          <a:off x="8386353" y="127483"/>
          <a:ext cx="3733076" cy="66477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6538">
                  <a:extLst>
                    <a:ext uri="{9D8B030D-6E8A-4147-A177-3AD203B41FA5}">
                      <a16:colId xmlns:a16="http://schemas.microsoft.com/office/drawing/2014/main" val="3084271177"/>
                    </a:ext>
                  </a:extLst>
                </a:gridCol>
                <a:gridCol w="1866538">
                  <a:extLst>
                    <a:ext uri="{9D8B030D-6E8A-4147-A177-3AD203B41FA5}">
                      <a16:colId xmlns:a16="http://schemas.microsoft.com/office/drawing/2014/main" val="3973228500"/>
                    </a:ext>
                  </a:extLst>
                </a:gridCol>
              </a:tblGrid>
              <a:tr h="22159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6979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18551"/>
                  </a:ext>
                </a:extLst>
              </a:tr>
              <a:tr h="2215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49041"/>
                  </a:ext>
                </a:extLst>
              </a:tr>
            </a:tbl>
          </a:graphicData>
        </a:graphic>
      </p:graphicFrame>
      <p:pic>
        <p:nvPicPr>
          <p:cNvPr id="4" name="Picture 14" descr="Big Image - Toile D Araignée Dessin (1725x2358), Png Download">
            <a:extLst>
              <a:ext uri="{FF2B5EF4-FFF2-40B4-BE49-F238E27FC236}">
                <a16:creationId xmlns:a16="http://schemas.microsoft.com/office/drawing/2014/main" id="{6757685C-00C5-4999-8A82-204922A14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54" y="818605"/>
            <a:ext cx="1434436" cy="196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0A57D711-4D90-48F1-BE04-EC04437A1F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" y="5292634"/>
            <a:ext cx="1355276" cy="1355276"/>
          </a:xfrm>
          <a:prstGeom prst="rect">
            <a:avLst/>
          </a:prstGeom>
        </p:spPr>
      </p:pic>
      <p:pic>
        <p:nvPicPr>
          <p:cNvPr id="6" name="Image 5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A031588C-7D34-4D37-B36F-2BC1B24686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7615" y="3937358"/>
            <a:ext cx="1355276" cy="1355276"/>
          </a:xfrm>
          <a:prstGeom prst="rect">
            <a:avLst/>
          </a:prstGeom>
        </p:spPr>
      </p:pic>
      <p:pic>
        <p:nvPicPr>
          <p:cNvPr id="7" name="Image 6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CACAC1AB-7997-45E4-B6FE-C29CC5EF7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7" y="5516875"/>
            <a:ext cx="1355276" cy="1355276"/>
          </a:xfrm>
          <a:prstGeom prst="rect">
            <a:avLst/>
          </a:prstGeom>
        </p:spPr>
      </p:pic>
      <p:pic>
        <p:nvPicPr>
          <p:cNvPr id="8" name="Picture 40" descr="ant PNG">
            <a:extLst>
              <a:ext uri="{FF2B5EF4-FFF2-40B4-BE49-F238E27FC236}">
                <a16:creationId xmlns:a16="http://schemas.microsoft.com/office/drawing/2014/main" id="{6C68A170-3263-4B70-B9DE-397A9D884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28" y="3676101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ant PNG">
            <a:extLst>
              <a:ext uri="{FF2B5EF4-FFF2-40B4-BE49-F238E27FC236}">
                <a16:creationId xmlns:a16="http://schemas.microsoft.com/office/drawing/2014/main" id="{D76DD0EA-531D-457A-A11D-848A03698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7349" y="5598788"/>
            <a:ext cx="951202" cy="84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2">
            <a:extLst>
              <a:ext uri="{FF2B5EF4-FFF2-40B4-BE49-F238E27FC236}">
                <a16:creationId xmlns:a16="http://schemas.microsoft.com/office/drawing/2014/main" id="{AC1026B2-8155-4C38-A265-1018F82155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" r="70965" b="55373"/>
          <a:stretch/>
        </p:blipFill>
        <p:spPr bwMode="auto">
          <a:xfrm>
            <a:off x="8644755" y="548640"/>
            <a:ext cx="1169806" cy="11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7FFD988-5DDC-44A6-B9DE-A4BD60327B5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67" r="70966"/>
          <a:stretch/>
        </p:blipFill>
        <p:spPr>
          <a:xfrm>
            <a:off x="8748376" y="2874645"/>
            <a:ext cx="1169807" cy="11087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B8ED3C3-4ADA-448F-917B-B76F186BD14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519" t="56628" r="35518"/>
          <a:stretch/>
        </p:blipFill>
        <p:spPr>
          <a:xfrm>
            <a:off x="8746999" y="5202221"/>
            <a:ext cx="1166948" cy="1107139"/>
          </a:xfrm>
          <a:prstGeom prst="rect">
            <a:avLst/>
          </a:prstGeom>
        </p:spPr>
      </p:pic>
      <p:pic>
        <p:nvPicPr>
          <p:cNvPr id="13" name="Image 12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33A2DA02-9B82-4917-AA69-9C9367BFF9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80420" y="4899725"/>
            <a:ext cx="785818" cy="785818"/>
          </a:xfrm>
          <a:prstGeom prst="rect">
            <a:avLst/>
          </a:prstGeom>
        </p:spPr>
      </p:pic>
      <p:pic>
        <p:nvPicPr>
          <p:cNvPr id="14" name="Image 13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D6DC8A9D-AF31-44AB-A0A2-8B9D243E81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11" y="5362881"/>
            <a:ext cx="773362" cy="785818"/>
          </a:xfrm>
          <a:prstGeom prst="rect">
            <a:avLst/>
          </a:prstGeom>
        </p:spPr>
      </p:pic>
      <p:pic>
        <p:nvPicPr>
          <p:cNvPr id="15" name="Image 14" descr="Une image contenant animal, femme, blanc, table&#10;&#10;Description générée automatiquement">
            <a:extLst>
              <a:ext uri="{FF2B5EF4-FFF2-40B4-BE49-F238E27FC236}">
                <a16:creationId xmlns:a16="http://schemas.microsoft.com/office/drawing/2014/main" id="{655C0F80-D260-4721-8060-2BE955CC7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54331" y="5676167"/>
            <a:ext cx="785818" cy="7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89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Eeckhout</dc:creator>
  <cp:lastModifiedBy>Véronique Eeckhout</cp:lastModifiedBy>
  <cp:revision>4</cp:revision>
  <dcterms:created xsi:type="dcterms:W3CDTF">2020-06-03T08:40:20Z</dcterms:created>
  <dcterms:modified xsi:type="dcterms:W3CDTF">2020-06-03T09:11:38Z</dcterms:modified>
</cp:coreProperties>
</file>