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4" r:id="rId4"/>
    <p:sldId id="291" r:id="rId5"/>
    <p:sldId id="292" r:id="rId6"/>
    <p:sldId id="286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2A8"/>
    <a:srgbClr val="009FE3"/>
    <a:srgbClr val="819EAE"/>
    <a:srgbClr val="0099FF"/>
    <a:srgbClr val="009762"/>
    <a:srgbClr val="D20F52"/>
    <a:srgbClr val="E73D11"/>
    <a:srgbClr val="FFD203"/>
    <a:srgbClr val="80BA27"/>
    <a:srgbClr val="823C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1488" y="-384"/>
      </p:cViewPr>
      <p:guideLst>
        <p:guide orient="horz" pos="2160"/>
        <p:guide pos="47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1BB6E-A7BD-4D9A-8138-EA519C5D619D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3FA3B-4D44-413B-9C98-BB7B29EB29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412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250"/>
          <a:stretch/>
        </p:blipFill>
        <p:spPr>
          <a:xfrm>
            <a:off x="2718266" y="-19898"/>
            <a:ext cx="5377110" cy="4385002"/>
          </a:xfrm>
          <a:prstGeom prst="rect">
            <a:avLst/>
          </a:prstGeom>
        </p:spPr>
      </p:pic>
      <p:grpSp>
        <p:nvGrpSpPr>
          <p:cNvPr id="15" name="Groupe 14"/>
          <p:cNvGrpSpPr/>
          <p:nvPr userDrawn="1"/>
        </p:nvGrpSpPr>
        <p:grpSpPr>
          <a:xfrm>
            <a:off x="251520" y="3284984"/>
            <a:ext cx="8563087" cy="2796989"/>
            <a:chOff x="193638" y="2485016"/>
            <a:chExt cx="8563087" cy="2796989"/>
          </a:xfrm>
        </p:grpSpPr>
        <p:sp>
          <p:nvSpPr>
            <p:cNvPr id="14" name="Forme libre 13"/>
            <p:cNvSpPr/>
            <p:nvPr userDrawn="1"/>
          </p:nvSpPr>
          <p:spPr>
            <a:xfrm>
              <a:off x="2646381" y="2753958"/>
              <a:ext cx="6110344" cy="2528047"/>
            </a:xfrm>
            <a:custGeom>
              <a:avLst/>
              <a:gdLst>
                <a:gd name="connsiteX0" fmla="*/ 0 w 6110344"/>
                <a:gd name="connsiteY0" fmla="*/ 2216075 h 2528047"/>
                <a:gd name="connsiteX1" fmla="*/ 10758 w 6110344"/>
                <a:gd name="connsiteY1" fmla="*/ 537882 h 2528047"/>
                <a:gd name="connsiteX2" fmla="*/ 5959737 w 6110344"/>
                <a:gd name="connsiteY2" fmla="*/ 0 h 2528047"/>
                <a:gd name="connsiteX3" fmla="*/ 6110344 w 6110344"/>
                <a:gd name="connsiteY3" fmla="*/ 2528047 h 2528047"/>
                <a:gd name="connsiteX4" fmla="*/ 0 w 6110344"/>
                <a:gd name="connsiteY4" fmla="*/ 2216075 h 252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0344" h="2528047">
                  <a:moveTo>
                    <a:pt x="0" y="2216075"/>
                  </a:moveTo>
                  <a:lnTo>
                    <a:pt x="10758" y="537882"/>
                  </a:lnTo>
                  <a:lnTo>
                    <a:pt x="5959737" y="0"/>
                  </a:lnTo>
                  <a:lnTo>
                    <a:pt x="6110344" y="2528047"/>
                  </a:lnTo>
                  <a:lnTo>
                    <a:pt x="0" y="2216075"/>
                  </a:lnTo>
                  <a:close/>
                </a:path>
              </a:pathLst>
            </a:custGeom>
            <a:solidFill>
              <a:srgbClr val="823C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 userDrawn="1"/>
          </p:nvSpPr>
          <p:spPr>
            <a:xfrm>
              <a:off x="193638" y="2485016"/>
              <a:ext cx="3905026" cy="2097742"/>
            </a:xfrm>
            <a:custGeom>
              <a:avLst/>
              <a:gdLst>
                <a:gd name="connsiteX0" fmla="*/ 0 w 3905026"/>
                <a:gd name="connsiteY0" fmla="*/ 0 h 2097742"/>
                <a:gd name="connsiteX1" fmla="*/ 215153 w 3905026"/>
                <a:gd name="connsiteY1" fmla="*/ 2097742 h 2097742"/>
                <a:gd name="connsiteX2" fmla="*/ 3905026 w 3905026"/>
                <a:gd name="connsiteY2" fmla="*/ 2033196 h 2097742"/>
                <a:gd name="connsiteX3" fmla="*/ 3905026 w 3905026"/>
                <a:gd name="connsiteY3" fmla="*/ 494852 h 2097742"/>
                <a:gd name="connsiteX4" fmla="*/ 0 w 3905026"/>
                <a:gd name="connsiteY4" fmla="*/ 0 h 2097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5026" h="2097742">
                  <a:moveTo>
                    <a:pt x="0" y="0"/>
                  </a:moveTo>
                  <a:lnTo>
                    <a:pt x="215153" y="2097742"/>
                  </a:lnTo>
                  <a:lnTo>
                    <a:pt x="3905026" y="2033196"/>
                  </a:lnTo>
                  <a:lnTo>
                    <a:pt x="3905026" y="4948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A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 userDrawn="1"/>
          </p:nvSpPr>
          <p:spPr>
            <a:xfrm>
              <a:off x="2646381" y="4528969"/>
              <a:ext cx="1452283" cy="451822"/>
            </a:xfrm>
            <a:custGeom>
              <a:avLst/>
              <a:gdLst>
                <a:gd name="connsiteX0" fmla="*/ 0 w 1452283"/>
                <a:gd name="connsiteY0" fmla="*/ 21516 h 451822"/>
                <a:gd name="connsiteX1" fmla="*/ 0 w 1452283"/>
                <a:gd name="connsiteY1" fmla="*/ 451822 h 451822"/>
                <a:gd name="connsiteX2" fmla="*/ 1452283 w 1452283"/>
                <a:gd name="connsiteY2" fmla="*/ 0 h 451822"/>
                <a:gd name="connsiteX3" fmla="*/ 0 w 1452283"/>
                <a:gd name="connsiteY3" fmla="*/ 21516 h 45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283" h="451822">
                  <a:moveTo>
                    <a:pt x="0" y="21516"/>
                  </a:moveTo>
                  <a:lnTo>
                    <a:pt x="0" y="451822"/>
                  </a:lnTo>
                  <a:lnTo>
                    <a:pt x="1452283" y="0"/>
                  </a:lnTo>
                  <a:lnTo>
                    <a:pt x="0" y="21516"/>
                  </a:lnTo>
                  <a:close/>
                </a:path>
              </a:pathLst>
            </a:custGeom>
            <a:solidFill>
              <a:srgbClr val="FFD2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410" y="3938505"/>
            <a:ext cx="3775136" cy="1010543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69842" y="4012944"/>
            <a:ext cx="4392488" cy="17526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271" y="548680"/>
            <a:ext cx="2200275" cy="619125"/>
          </a:xfrm>
          <a:prstGeom prst="rect">
            <a:avLst/>
          </a:prstGeom>
        </p:spPr>
      </p:pic>
      <p:pic>
        <p:nvPicPr>
          <p:cNvPr id="1026" name="Picture 2" descr="D:\Men\logo-horizonta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0683"/>
            <a:ext cx="1493870" cy="61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 userDrawn="1"/>
        </p:nvSpPr>
        <p:spPr>
          <a:xfrm>
            <a:off x="1691680" y="6309320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baseline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DGESCO – DNE A</a:t>
            </a:r>
          </a:p>
          <a:p>
            <a:r>
              <a:rPr lang="fr-FR" sz="1100" b="0" i="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Mission Formation au et par le Numérique</a:t>
            </a:r>
          </a:p>
        </p:txBody>
      </p:sp>
    </p:spTree>
    <p:extLst>
      <p:ext uri="{BB962C8B-B14F-4D97-AF65-F5344CB8AC3E}">
        <p14:creationId xmlns:p14="http://schemas.microsoft.com/office/powerpoint/2010/main" xmlns="" val="1895244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 userDrawn="1"/>
        </p:nvSpPr>
        <p:spPr>
          <a:xfrm>
            <a:off x="951141" y="260649"/>
            <a:ext cx="8013347" cy="1008112"/>
          </a:xfrm>
          <a:custGeom>
            <a:avLst/>
            <a:gdLst>
              <a:gd name="connsiteX0" fmla="*/ 0 w 6110344"/>
              <a:gd name="connsiteY0" fmla="*/ 2216075 h 2528047"/>
              <a:gd name="connsiteX1" fmla="*/ 10758 w 6110344"/>
              <a:gd name="connsiteY1" fmla="*/ 537882 h 2528047"/>
              <a:gd name="connsiteX2" fmla="*/ 5959737 w 6110344"/>
              <a:gd name="connsiteY2" fmla="*/ 0 h 2528047"/>
              <a:gd name="connsiteX3" fmla="*/ 6110344 w 6110344"/>
              <a:gd name="connsiteY3" fmla="*/ 2528047 h 2528047"/>
              <a:gd name="connsiteX4" fmla="*/ 0 w 6110344"/>
              <a:gd name="connsiteY4" fmla="*/ 2216075 h 252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0344" h="2528047">
                <a:moveTo>
                  <a:pt x="0" y="2216075"/>
                </a:moveTo>
                <a:lnTo>
                  <a:pt x="10758" y="537882"/>
                </a:lnTo>
                <a:lnTo>
                  <a:pt x="5959737" y="0"/>
                </a:lnTo>
                <a:lnTo>
                  <a:pt x="6110344" y="2528047"/>
                </a:lnTo>
                <a:lnTo>
                  <a:pt x="0" y="2216075"/>
                </a:lnTo>
                <a:close/>
              </a:path>
            </a:pathLst>
          </a:custGeom>
          <a:solidFill>
            <a:srgbClr val="823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 userDrawn="1"/>
        </p:nvSpPr>
        <p:spPr>
          <a:xfrm>
            <a:off x="282615" y="188641"/>
            <a:ext cx="1193041" cy="864096"/>
          </a:xfrm>
          <a:custGeom>
            <a:avLst/>
            <a:gdLst>
              <a:gd name="connsiteX0" fmla="*/ 0 w 3905026"/>
              <a:gd name="connsiteY0" fmla="*/ 0 h 2097742"/>
              <a:gd name="connsiteX1" fmla="*/ 215153 w 3905026"/>
              <a:gd name="connsiteY1" fmla="*/ 2097742 h 2097742"/>
              <a:gd name="connsiteX2" fmla="*/ 3905026 w 3905026"/>
              <a:gd name="connsiteY2" fmla="*/ 2033196 h 2097742"/>
              <a:gd name="connsiteX3" fmla="*/ 3905026 w 3905026"/>
              <a:gd name="connsiteY3" fmla="*/ 494852 h 2097742"/>
              <a:gd name="connsiteX4" fmla="*/ 0 w 3905026"/>
              <a:gd name="connsiteY4" fmla="*/ 0 h 209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5026" h="2097742">
                <a:moveTo>
                  <a:pt x="0" y="0"/>
                </a:moveTo>
                <a:lnTo>
                  <a:pt x="215153" y="2097742"/>
                </a:lnTo>
                <a:lnTo>
                  <a:pt x="3905026" y="2033196"/>
                </a:lnTo>
                <a:lnTo>
                  <a:pt x="3905026" y="494852"/>
                </a:lnTo>
                <a:lnTo>
                  <a:pt x="0" y="0"/>
                </a:lnTo>
                <a:close/>
              </a:path>
            </a:pathLst>
          </a:custGeom>
          <a:solidFill>
            <a:srgbClr val="80B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 userDrawn="1"/>
        </p:nvSpPr>
        <p:spPr>
          <a:xfrm>
            <a:off x="951141" y="1033192"/>
            <a:ext cx="524515" cy="112955"/>
          </a:xfrm>
          <a:custGeom>
            <a:avLst/>
            <a:gdLst>
              <a:gd name="connsiteX0" fmla="*/ 0 w 1452283"/>
              <a:gd name="connsiteY0" fmla="*/ 21516 h 451822"/>
              <a:gd name="connsiteX1" fmla="*/ 0 w 1452283"/>
              <a:gd name="connsiteY1" fmla="*/ 451822 h 451822"/>
              <a:gd name="connsiteX2" fmla="*/ 1452283 w 1452283"/>
              <a:gd name="connsiteY2" fmla="*/ 0 h 451822"/>
              <a:gd name="connsiteX3" fmla="*/ 0 w 1452283"/>
              <a:gd name="connsiteY3" fmla="*/ 21516 h 4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2283" h="451822">
                <a:moveTo>
                  <a:pt x="0" y="21516"/>
                </a:moveTo>
                <a:lnTo>
                  <a:pt x="0" y="451822"/>
                </a:lnTo>
                <a:lnTo>
                  <a:pt x="1452283" y="0"/>
                </a:lnTo>
                <a:lnTo>
                  <a:pt x="0" y="21516"/>
                </a:lnTo>
                <a:close/>
              </a:path>
            </a:pathLst>
          </a:custGeom>
          <a:solidFill>
            <a:srgbClr val="FFD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94900" indent="-342900">
              <a:spcAft>
                <a:spcPts val="800"/>
              </a:spcAft>
              <a:buFont typeface="Wingdings" panose="05000000000000000000" pitchFamily="2" charset="2"/>
              <a:buChar char=""/>
              <a:defRPr sz="2600">
                <a:solidFill>
                  <a:srgbClr val="0062A8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/>
            </a:lvl2pPr>
            <a:lvl3pPr>
              <a:defRPr sz="2200"/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27984" y="6379061"/>
            <a:ext cx="1368152" cy="225772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+mj-lt"/>
              </a:defRPr>
            </a:lvl1pPr>
          </a:lstStyle>
          <a:p>
            <a:fld id="{50734E9C-4D54-4172-9002-EA723B0C5B89}" type="datetime1">
              <a:rPr lang="fr-FR" smtClean="0"/>
              <a:pPr/>
              <a:t>29/04/2015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91680" y="6371202"/>
            <a:ext cx="2664296" cy="307777"/>
          </a:xfrm>
        </p:spPr>
        <p:txBody>
          <a:bodyPr wrap="square" tIns="0" bIns="0">
            <a:spAutoFit/>
          </a:bodyPr>
          <a:lstStyle>
            <a:lvl1pPr algn="l">
              <a:defRPr sz="1000">
                <a:latin typeface="+mj-lt"/>
              </a:defRPr>
            </a:lvl1pPr>
          </a:lstStyle>
          <a:p>
            <a:r>
              <a:rPr lang="fr-FR" b="1" smtClean="0">
                <a:solidFill>
                  <a:schemeClr val="accent1">
                    <a:lumMod val="75000"/>
                  </a:schemeClr>
                </a:solidFill>
              </a:rPr>
              <a:t>DGESCO – DNE A</a:t>
            </a:r>
          </a:p>
          <a:p>
            <a:r>
              <a:rPr lang="fr-FR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Mission Formation au et par le Numérique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0">
                <a:solidFill>
                  <a:srgbClr val="0062A8"/>
                </a:solidFill>
              </a:defRPr>
            </a:lvl1pPr>
          </a:lstStyle>
          <a:p>
            <a:fld id="{AF46E026-73BC-44F2-A643-DFF79805C57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6381328"/>
            <a:ext cx="72008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472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6EC76B-7B9F-4460-8D93-5E5955062739}" type="datetime1">
              <a:rPr lang="fr-FR" smtClean="0"/>
              <a:pPr/>
              <a:t>29/04/2015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DGESCO – DNE A Mission Formation au et par le Numérique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E026-73BC-44F2-A643-DFF79805C5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311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E026-73BC-44F2-A643-DFF79805C57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Picture 2" descr="D:\Men\logo-horizont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0683"/>
            <a:ext cx="1493870" cy="61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05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marR="0" indent="0" algn="l" defTabSz="914400" rtl="0" eaLnBrk="1" fontAlgn="base" latinLnBrk="0" hangingPunct="1">
        <a:lnSpc>
          <a:spcPct val="100000"/>
        </a:lnSpc>
        <a:spcBef>
          <a:spcPct val="60000"/>
        </a:spcBef>
        <a:spcAft>
          <a:spcPct val="40000"/>
        </a:spcAft>
        <a:buClr>
          <a:srgbClr val="C9E8F7"/>
        </a:buClr>
        <a:buSzTx/>
        <a:buFont typeface="Wingdings" pitchFamily="2" charset="2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34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Bienvenue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4E9C-4D54-4172-9002-EA723B0C5B89}" type="datetime1">
              <a:rPr lang="fr-FR" smtClean="0"/>
              <a:pPr/>
              <a:t>29/04/2015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E026-73BC-44F2-A643-DFF79805C579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1026" name="Picture 2" descr="http://www.boyce.co.uk/DATABASE/images/sections/meeting_rooms/tables/oblique/meeting_furniture_obliqu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040560" cy="312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41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e libre 22"/>
          <p:cNvSpPr/>
          <p:nvPr/>
        </p:nvSpPr>
        <p:spPr>
          <a:xfrm>
            <a:off x="1093861" y="1914206"/>
            <a:ext cx="7364577" cy="3461166"/>
          </a:xfrm>
          <a:custGeom>
            <a:avLst/>
            <a:gdLst>
              <a:gd name="connsiteX0" fmla="*/ 538385 w 7375338"/>
              <a:gd name="connsiteY0" fmla="*/ 769173 h 3461218"/>
              <a:gd name="connsiteX1" fmla="*/ 1512605 w 7375338"/>
              <a:gd name="connsiteY1" fmla="*/ 854631 h 3461218"/>
              <a:gd name="connsiteX2" fmla="*/ 3324314 w 7375338"/>
              <a:gd name="connsiteY2" fmla="*/ 52 h 3461218"/>
              <a:gd name="connsiteX3" fmla="*/ 5084747 w 7375338"/>
              <a:gd name="connsiteY3" fmla="*/ 811902 h 3461218"/>
              <a:gd name="connsiteX4" fmla="*/ 6956276 w 7375338"/>
              <a:gd name="connsiteY4" fmla="*/ 564074 h 3461218"/>
              <a:gd name="connsiteX5" fmla="*/ 7221196 w 7375338"/>
              <a:gd name="connsiteY5" fmla="*/ 2956897 h 3461218"/>
              <a:gd name="connsiteX6" fmla="*/ 5016381 w 7375338"/>
              <a:gd name="connsiteY6" fmla="*/ 2726160 h 3461218"/>
              <a:gd name="connsiteX7" fmla="*/ 3871245 w 7375338"/>
              <a:gd name="connsiteY7" fmla="*/ 3256000 h 3461218"/>
              <a:gd name="connsiteX8" fmla="*/ 2726108 w 7375338"/>
              <a:gd name="connsiteY8" fmla="*/ 3102175 h 3461218"/>
              <a:gd name="connsiteX9" fmla="*/ 2452643 w 7375338"/>
              <a:gd name="connsiteY9" fmla="*/ 2256142 h 3461218"/>
              <a:gd name="connsiteX10" fmla="*/ 1461331 w 7375338"/>
              <a:gd name="connsiteY10" fmla="*/ 2597973 h 3461218"/>
              <a:gd name="connsiteX11" fmla="*/ 1222048 w 7375338"/>
              <a:gd name="connsiteY11" fmla="*/ 3461099 h 3461218"/>
              <a:gd name="connsiteX12" fmla="*/ 0 w 7375338"/>
              <a:gd name="connsiteY12" fmla="*/ 2666340 h 3461218"/>
              <a:gd name="connsiteX13" fmla="*/ 0 w 7375338"/>
              <a:gd name="connsiteY13" fmla="*/ 2666340 h 3461218"/>
              <a:gd name="connsiteX0" fmla="*/ 538385 w 7375338"/>
              <a:gd name="connsiteY0" fmla="*/ 769173 h 3461218"/>
              <a:gd name="connsiteX1" fmla="*/ 1512605 w 7375338"/>
              <a:gd name="connsiteY1" fmla="*/ 854631 h 3461218"/>
              <a:gd name="connsiteX2" fmla="*/ 3324314 w 7375338"/>
              <a:gd name="connsiteY2" fmla="*/ 52 h 3461218"/>
              <a:gd name="connsiteX3" fmla="*/ 5084747 w 7375338"/>
              <a:gd name="connsiteY3" fmla="*/ 811902 h 3461218"/>
              <a:gd name="connsiteX4" fmla="*/ 6956276 w 7375338"/>
              <a:gd name="connsiteY4" fmla="*/ 564074 h 3461218"/>
              <a:gd name="connsiteX5" fmla="*/ 7221196 w 7375338"/>
              <a:gd name="connsiteY5" fmla="*/ 2956897 h 3461218"/>
              <a:gd name="connsiteX6" fmla="*/ 5016381 w 7375338"/>
              <a:gd name="connsiteY6" fmla="*/ 2726160 h 3461218"/>
              <a:gd name="connsiteX7" fmla="*/ 3871245 w 7375338"/>
              <a:gd name="connsiteY7" fmla="*/ 3256000 h 3461218"/>
              <a:gd name="connsiteX8" fmla="*/ 2939753 w 7375338"/>
              <a:gd name="connsiteY8" fmla="*/ 2922714 h 3461218"/>
              <a:gd name="connsiteX9" fmla="*/ 2452643 w 7375338"/>
              <a:gd name="connsiteY9" fmla="*/ 2256142 h 3461218"/>
              <a:gd name="connsiteX10" fmla="*/ 1461331 w 7375338"/>
              <a:gd name="connsiteY10" fmla="*/ 2597973 h 3461218"/>
              <a:gd name="connsiteX11" fmla="*/ 1222048 w 7375338"/>
              <a:gd name="connsiteY11" fmla="*/ 3461099 h 3461218"/>
              <a:gd name="connsiteX12" fmla="*/ 0 w 7375338"/>
              <a:gd name="connsiteY12" fmla="*/ 2666340 h 3461218"/>
              <a:gd name="connsiteX13" fmla="*/ 0 w 7375338"/>
              <a:gd name="connsiteY13" fmla="*/ 2666340 h 3461218"/>
              <a:gd name="connsiteX0" fmla="*/ 538385 w 7375338"/>
              <a:gd name="connsiteY0" fmla="*/ 769173 h 3461218"/>
              <a:gd name="connsiteX1" fmla="*/ 1512605 w 7375338"/>
              <a:gd name="connsiteY1" fmla="*/ 854631 h 3461218"/>
              <a:gd name="connsiteX2" fmla="*/ 3324314 w 7375338"/>
              <a:gd name="connsiteY2" fmla="*/ 52 h 3461218"/>
              <a:gd name="connsiteX3" fmla="*/ 5084747 w 7375338"/>
              <a:gd name="connsiteY3" fmla="*/ 811902 h 3461218"/>
              <a:gd name="connsiteX4" fmla="*/ 6956276 w 7375338"/>
              <a:gd name="connsiteY4" fmla="*/ 564074 h 3461218"/>
              <a:gd name="connsiteX5" fmla="*/ 7221196 w 7375338"/>
              <a:gd name="connsiteY5" fmla="*/ 2956897 h 3461218"/>
              <a:gd name="connsiteX6" fmla="*/ 5016381 w 7375338"/>
              <a:gd name="connsiteY6" fmla="*/ 2726160 h 3461218"/>
              <a:gd name="connsiteX7" fmla="*/ 3871245 w 7375338"/>
              <a:gd name="connsiteY7" fmla="*/ 3256000 h 3461218"/>
              <a:gd name="connsiteX8" fmla="*/ 2939753 w 7375338"/>
              <a:gd name="connsiteY8" fmla="*/ 2922714 h 3461218"/>
              <a:gd name="connsiteX9" fmla="*/ 2478280 w 7375338"/>
              <a:gd name="connsiteY9" fmla="*/ 2392875 h 3461218"/>
              <a:gd name="connsiteX10" fmla="*/ 1461331 w 7375338"/>
              <a:gd name="connsiteY10" fmla="*/ 2597973 h 3461218"/>
              <a:gd name="connsiteX11" fmla="*/ 1222048 w 7375338"/>
              <a:gd name="connsiteY11" fmla="*/ 3461099 h 3461218"/>
              <a:gd name="connsiteX12" fmla="*/ 0 w 7375338"/>
              <a:gd name="connsiteY12" fmla="*/ 2666340 h 3461218"/>
              <a:gd name="connsiteX13" fmla="*/ 0 w 7375338"/>
              <a:gd name="connsiteY13" fmla="*/ 2666340 h 3461218"/>
              <a:gd name="connsiteX0" fmla="*/ 538385 w 7375338"/>
              <a:gd name="connsiteY0" fmla="*/ 769173 h 3461218"/>
              <a:gd name="connsiteX1" fmla="*/ 1512605 w 7375338"/>
              <a:gd name="connsiteY1" fmla="*/ 854631 h 3461218"/>
              <a:gd name="connsiteX2" fmla="*/ 3324314 w 7375338"/>
              <a:gd name="connsiteY2" fmla="*/ 52 h 3461218"/>
              <a:gd name="connsiteX3" fmla="*/ 5084747 w 7375338"/>
              <a:gd name="connsiteY3" fmla="*/ 811902 h 3461218"/>
              <a:gd name="connsiteX4" fmla="*/ 6956276 w 7375338"/>
              <a:gd name="connsiteY4" fmla="*/ 564074 h 3461218"/>
              <a:gd name="connsiteX5" fmla="*/ 7221196 w 7375338"/>
              <a:gd name="connsiteY5" fmla="*/ 2956897 h 3461218"/>
              <a:gd name="connsiteX6" fmla="*/ 5016381 w 7375338"/>
              <a:gd name="connsiteY6" fmla="*/ 2726160 h 3461218"/>
              <a:gd name="connsiteX7" fmla="*/ 3862699 w 7375338"/>
              <a:gd name="connsiteY7" fmla="*/ 3444008 h 3461218"/>
              <a:gd name="connsiteX8" fmla="*/ 2939753 w 7375338"/>
              <a:gd name="connsiteY8" fmla="*/ 2922714 h 3461218"/>
              <a:gd name="connsiteX9" fmla="*/ 2478280 w 7375338"/>
              <a:gd name="connsiteY9" fmla="*/ 2392875 h 3461218"/>
              <a:gd name="connsiteX10" fmla="*/ 1461331 w 7375338"/>
              <a:gd name="connsiteY10" fmla="*/ 2597973 h 3461218"/>
              <a:gd name="connsiteX11" fmla="*/ 1222048 w 7375338"/>
              <a:gd name="connsiteY11" fmla="*/ 3461099 h 3461218"/>
              <a:gd name="connsiteX12" fmla="*/ 0 w 7375338"/>
              <a:gd name="connsiteY12" fmla="*/ 2666340 h 3461218"/>
              <a:gd name="connsiteX13" fmla="*/ 0 w 7375338"/>
              <a:gd name="connsiteY13" fmla="*/ 2666340 h 3461218"/>
              <a:gd name="connsiteX0" fmla="*/ 538385 w 7375338"/>
              <a:gd name="connsiteY0" fmla="*/ 769173 h 3461218"/>
              <a:gd name="connsiteX1" fmla="*/ 1512605 w 7375338"/>
              <a:gd name="connsiteY1" fmla="*/ 854631 h 3461218"/>
              <a:gd name="connsiteX2" fmla="*/ 3324314 w 7375338"/>
              <a:gd name="connsiteY2" fmla="*/ 52 h 3461218"/>
              <a:gd name="connsiteX3" fmla="*/ 5084747 w 7375338"/>
              <a:gd name="connsiteY3" fmla="*/ 811902 h 3461218"/>
              <a:gd name="connsiteX4" fmla="*/ 6956276 w 7375338"/>
              <a:gd name="connsiteY4" fmla="*/ 564074 h 3461218"/>
              <a:gd name="connsiteX5" fmla="*/ 7221196 w 7375338"/>
              <a:gd name="connsiteY5" fmla="*/ 2956897 h 3461218"/>
              <a:gd name="connsiteX6" fmla="*/ 5016381 w 7375338"/>
              <a:gd name="connsiteY6" fmla="*/ 2726160 h 3461218"/>
              <a:gd name="connsiteX7" fmla="*/ 3862699 w 7375338"/>
              <a:gd name="connsiteY7" fmla="*/ 3444008 h 3461218"/>
              <a:gd name="connsiteX8" fmla="*/ 2939753 w 7375338"/>
              <a:gd name="connsiteY8" fmla="*/ 2922714 h 3461218"/>
              <a:gd name="connsiteX9" fmla="*/ 2478280 w 7375338"/>
              <a:gd name="connsiteY9" fmla="*/ 2392875 h 3461218"/>
              <a:gd name="connsiteX10" fmla="*/ 1461331 w 7375338"/>
              <a:gd name="connsiteY10" fmla="*/ 2597973 h 3461218"/>
              <a:gd name="connsiteX11" fmla="*/ 1222048 w 7375338"/>
              <a:gd name="connsiteY11" fmla="*/ 3461099 h 3461218"/>
              <a:gd name="connsiteX12" fmla="*/ 0 w 7375338"/>
              <a:gd name="connsiteY12" fmla="*/ 2666340 h 3461218"/>
              <a:gd name="connsiteX13" fmla="*/ 0 w 7375338"/>
              <a:gd name="connsiteY13" fmla="*/ 2666340 h 3461218"/>
              <a:gd name="connsiteX0" fmla="*/ 538385 w 7375338"/>
              <a:gd name="connsiteY0" fmla="*/ 769173 h 3461218"/>
              <a:gd name="connsiteX1" fmla="*/ 1512605 w 7375338"/>
              <a:gd name="connsiteY1" fmla="*/ 854631 h 3461218"/>
              <a:gd name="connsiteX2" fmla="*/ 3324314 w 7375338"/>
              <a:gd name="connsiteY2" fmla="*/ 52 h 3461218"/>
              <a:gd name="connsiteX3" fmla="*/ 5084747 w 7375338"/>
              <a:gd name="connsiteY3" fmla="*/ 811902 h 3461218"/>
              <a:gd name="connsiteX4" fmla="*/ 6956276 w 7375338"/>
              <a:gd name="connsiteY4" fmla="*/ 564074 h 3461218"/>
              <a:gd name="connsiteX5" fmla="*/ 7221196 w 7375338"/>
              <a:gd name="connsiteY5" fmla="*/ 2956897 h 3461218"/>
              <a:gd name="connsiteX6" fmla="*/ 5016381 w 7375338"/>
              <a:gd name="connsiteY6" fmla="*/ 2726160 h 3461218"/>
              <a:gd name="connsiteX7" fmla="*/ 3862699 w 7375338"/>
              <a:gd name="connsiteY7" fmla="*/ 3444008 h 3461218"/>
              <a:gd name="connsiteX8" fmla="*/ 2939753 w 7375338"/>
              <a:gd name="connsiteY8" fmla="*/ 2922714 h 3461218"/>
              <a:gd name="connsiteX9" fmla="*/ 2478280 w 7375338"/>
              <a:gd name="connsiteY9" fmla="*/ 2392875 h 3461218"/>
              <a:gd name="connsiteX10" fmla="*/ 1461331 w 7375338"/>
              <a:gd name="connsiteY10" fmla="*/ 2597973 h 3461218"/>
              <a:gd name="connsiteX11" fmla="*/ 1222048 w 7375338"/>
              <a:gd name="connsiteY11" fmla="*/ 3461099 h 3461218"/>
              <a:gd name="connsiteX12" fmla="*/ 0 w 7375338"/>
              <a:gd name="connsiteY12" fmla="*/ 2666340 h 3461218"/>
              <a:gd name="connsiteX13" fmla="*/ 0 w 7375338"/>
              <a:gd name="connsiteY13" fmla="*/ 2666340 h 3461218"/>
              <a:gd name="connsiteX0" fmla="*/ 538385 w 7375338"/>
              <a:gd name="connsiteY0" fmla="*/ 769173 h 3461166"/>
              <a:gd name="connsiteX1" fmla="*/ 1512605 w 7375338"/>
              <a:gd name="connsiteY1" fmla="*/ 854631 h 3461166"/>
              <a:gd name="connsiteX2" fmla="*/ 3324314 w 7375338"/>
              <a:gd name="connsiteY2" fmla="*/ 52 h 3461166"/>
              <a:gd name="connsiteX3" fmla="*/ 5084747 w 7375338"/>
              <a:gd name="connsiteY3" fmla="*/ 811902 h 3461166"/>
              <a:gd name="connsiteX4" fmla="*/ 6956276 w 7375338"/>
              <a:gd name="connsiteY4" fmla="*/ 564074 h 3461166"/>
              <a:gd name="connsiteX5" fmla="*/ 7221196 w 7375338"/>
              <a:gd name="connsiteY5" fmla="*/ 2956897 h 3461166"/>
              <a:gd name="connsiteX6" fmla="*/ 5016381 w 7375338"/>
              <a:gd name="connsiteY6" fmla="*/ 2726160 h 3461166"/>
              <a:gd name="connsiteX7" fmla="*/ 3862699 w 7375338"/>
              <a:gd name="connsiteY7" fmla="*/ 3444008 h 3461166"/>
              <a:gd name="connsiteX8" fmla="*/ 2939753 w 7375338"/>
              <a:gd name="connsiteY8" fmla="*/ 2922714 h 3461166"/>
              <a:gd name="connsiteX9" fmla="*/ 2478280 w 7375338"/>
              <a:gd name="connsiteY9" fmla="*/ 2392875 h 3461166"/>
              <a:gd name="connsiteX10" fmla="*/ 1538243 w 7375338"/>
              <a:gd name="connsiteY10" fmla="*/ 2615064 h 3461166"/>
              <a:gd name="connsiteX11" fmla="*/ 1222048 w 7375338"/>
              <a:gd name="connsiteY11" fmla="*/ 3461099 h 3461166"/>
              <a:gd name="connsiteX12" fmla="*/ 0 w 7375338"/>
              <a:gd name="connsiteY12" fmla="*/ 2666340 h 3461166"/>
              <a:gd name="connsiteX13" fmla="*/ 0 w 7375338"/>
              <a:gd name="connsiteY13" fmla="*/ 2666340 h 3461166"/>
              <a:gd name="connsiteX0" fmla="*/ 538385 w 7375338"/>
              <a:gd name="connsiteY0" fmla="*/ 769173 h 3461166"/>
              <a:gd name="connsiteX1" fmla="*/ 1512605 w 7375338"/>
              <a:gd name="connsiteY1" fmla="*/ 854631 h 3461166"/>
              <a:gd name="connsiteX2" fmla="*/ 3324314 w 7375338"/>
              <a:gd name="connsiteY2" fmla="*/ 52 h 3461166"/>
              <a:gd name="connsiteX3" fmla="*/ 5084747 w 7375338"/>
              <a:gd name="connsiteY3" fmla="*/ 811902 h 3461166"/>
              <a:gd name="connsiteX4" fmla="*/ 6956276 w 7375338"/>
              <a:gd name="connsiteY4" fmla="*/ 564074 h 3461166"/>
              <a:gd name="connsiteX5" fmla="*/ 7221196 w 7375338"/>
              <a:gd name="connsiteY5" fmla="*/ 2956897 h 3461166"/>
              <a:gd name="connsiteX6" fmla="*/ 5016381 w 7375338"/>
              <a:gd name="connsiteY6" fmla="*/ 2726160 h 3461166"/>
              <a:gd name="connsiteX7" fmla="*/ 3862699 w 7375338"/>
              <a:gd name="connsiteY7" fmla="*/ 3444008 h 3461166"/>
              <a:gd name="connsiteX8" fmla="*/ 2939753 w 7375338"/>
              <a:gd name="connsiteY8" fmla="*/ 2922714 h 3461166"/>
              <a:gd name="connsiteX9" fmla="*/ 2478280 w 7375338"/>
              <a:gd name="connsiteY9" fmla="*/ 2392875 h 3461166"/>
              <a:gd name="connsiteX10" fmla="*/ 1538243 w 7375338"/>
              <a:gd name="connsiteY10" fmla="*/ 2615064 h 3461166"/>
              <a:gd name="connsiteX11" fmla="*/ 1222048 w 7375338"/>
              <a:gd name="connsiteY11" fmla="*/ 3461099 h 3461166"/>
              <a:gd name="connsiteX12" fmla="*/ 0 w 7375338"/>
              <a:gd name="connsiteY12" fmla="*/ 2666340 h 3461166"/>
              <a:gd name="connsiteX13" fmla="*/ 0 w 7375338"/>
              <a:gd name="connsiteY13" fmla="*/ 2666340 h 3461166"/>
              <a:gd name="connsiteX0" fmla="*/ 538385 w 7364577"/>
              <a:gd name="connsiteY0" fmla="*/ 769173 h 3461166"/>
              <a:gd name="connsiteX1" fmla="*/ 1512605 w 7364577"/>
              <a:gd name="connsiteY1" fmla="*/ 854631 h 3461166"/>
              <a:gd name="connsiteX2" fmla="*/ 3324314 w 7364577"/>
              <a:gd name="connsiteY2" fmla="*/ 52 h 3461166"/>
              <a:gd name="connsiteX3" fmla="*/ 5084747 w 7364577"/>
              <a:gd name="connsiteY3" fmla="*/ 811902 h 3461166"/>
              <a:gd name="connsiteX4" fmla="*/ 6956276 w 7364577"/>
              <a:gd name="connsiteY4" fmla="*/ 564074 h 3461166"/>
              <a:gd name="connsiteX5" fmla="*/ 7221196 w 7364577"/>
              <a:gd name="connsiteY5" fmla="*/ 2956897 h 3461166"/>
              <a:gd name="connsiteX6" fmla="*/ 5161659 w 7364577"/>
              <a:gd name="connsiteY6" fmla="*/ 2435603 h 3461166"/>
              <a:gd name="connsiteX7" fmla="*/ 3862699 w 7364577"/>
              <a:gd name="connsiteY7" fmla="*/ 3444008 h 3461166"/>
              <a:gd name="connsiteX8" fmla="*/ 2939753 w 7364577"/>
              <a:gd name="connsiteY8" fmla="*/ 2922714 h 3461166"/>
              <a:gd name="connsiteX9" fmla="*/ 2478280 w 7364577"/>
              <a:gd name="connsiteY9" fmla="*/ 2392875 h 3461166"/>
              <a:gd name="connsiteX10" fmla="*/ 1538243 w 7364577"/>
              <a:gd name="connsiteY10" fmla="*/ 2615064 h 3461166"/>
              <a:gd name="connsiteX11" fmla="*/ 1222048 w 7364577"/>
              <a:gd name="connsiteY11" fmla="*/ 3461099 h 3461166"/>
              <a:gd name="connsiteX12" fmla="*/ 0 w 7364577"/>
              <a:gd name="connsiteY12" fmla="*/ 2666340 h 3461166"/>
              <a:gd name="connsiteX13" fmla="*/ 0 w 7364577"/>
              <a:gd name="connsiteY13" fmla="*/ 2666340 h 346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64577" h="3461166">
                <a:moveTo>
                  <a:pt x="538385" y="769173"/>
                </a:moveTo>
                <a:cubicBezTo>
                  <a:pt x="793334" y="875995"/>
                  <a:pt x="1048284" y="982818"/>
                  <a:pt x="1512605" y="854631"/>
                </a:cubicBezTo>
                <a:cubicBezTo>
                  <a:pt x="1976926" y="726444"/>
                  <a:pt x="2728957" y="7173"/>
                  <a:pt x="3324314" y="52"/>
                </a:cubicBezTo>
                <a:cubicBezTo>
                  <a:pt x="3919671" y="-7069"/>
                  <a:pt x="4479420" y="717898"/>
                  <a:pt x="5084747" y="811902"/>
                </a:cubicBezTo>
                <a:cubicBezTo>
                  <a:pt x="5690074" y="905906"/>
                  <a:pt x="6600201" y="206575"/>
                  <a:pt x="6956276" y="564074"/>
                </a:cubicBezTo>
                <a:cubicBezTo>
                  <a:pt x="7312351" y="921573"/>
                  <a:pt x="7520299" y="2644976"/>
                  <a:pt x="7221196" y="2956897"/>
                </a:cubicBezTo>
                <a:cubicBezTo>
                  <a:pt x="6922093" y="3268818"/>
                  <a:pt x="5721408" y="2354418"/>
                  <a:pt x="5161659" y="2435603"/>
                </a:cubicBezTo>
                <a:cubicBezTo>
                  <a:pt x="4601910" y="2516788"/>
                  <a:pt x="4233017" y="3362823"/>
                  <a:pt x="3862699" y="3444008"/>
                </a:cubicBezTo>
                <a:cubicBezTo>
                  <a:pt x="3492381" y="3525193"/>
                  <a:pt x="3110669" y="3080812"/>
                  <a:pt x="2939753" y="2922714"/>
                </a:cubicBezTo>
                <a:cubicBezTo>
                  <a:pt x="2768837" y="2764616"/>
                  <a:pt x="2711865" y="2444150"/>
                  <a:pt x="2478280" y="2392875"/>
                </a:cubicBezTo>
                <a:cubicBezTo>
                  <a:pt x="2244695" y="2341600"/>
                  <a:pt x="1807436" y="2445573"/>
                  <a:pt x="1538243" y="2615064"/>
                </a:cubicBezTo>
                <a:cubicBezTo>
                  <a:pt x="1269050" y="2784555"/>
                  <a:pt x="1478422" y="3452553"/>
                  <a:pt x="1222048" y="3461099"/>
                </a:cubicBezTo>
                <a:cubicBezTo>
                  <a:pt x="965674" y="3469645"/>
                  <a:pt x="0" y="2666340"/>
                  <a:pt x="0" y="2666340"/>
                </a:cubicBezTo>
                <a:lnTo>
                  <a:pt x="0" y="2666340"/>
                </a:lnTo>
              </a:path>
            </a:pathLst>
          </a:custGeom>
          <a:noFill/>
          <a:ln w="254000">
            <a:solidFill>
              <a:srgbClr val="819EAE"/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4E9C-4D54-4172-9002-EA723B0C5B89}" type="datetime1">
              <a:rPr lang="fr-FR" smtClean="0"/>
              <a:pPr/>
              <a:t>29/04/2015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F46E026-73BC-44F2-A643-DFF79805C57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844824"/>
            <a:ext cx="1512168" cy="1512168"/>
          </a:xfrm>
          <a:prstGeom prst="roundRect">
            <a:avLst>
              <a:gd name="adj" fmla="val 5806"/>
            </a:avLst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/>
          </a:p>
        </p:txBody>
      </p:sp>
      <p:sp>
        <p:nvSpPr>
          <p:cNvPr id="8" name="Rectangle à coins arrondis 7"/>
          <p:cNvSpPr/>
          <p:nvPr/>
        </p:nvSpPr>
        <p:spPr>
          <a:xfrm>
            <a:off x="7308304" y="4365104"/>
            <a:ext cx="1512168" cy="1332148"/>
          </a:xfrm>
          <a:prstGeom prst="roundRect">
            <a:avLst>
              <a:gd name="adj" fmla="val 5806"/>
            </a:avLst>
          </a:prstGeom>
          <a:solidFill>
            <a:srgbClr val="E73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 rot="496969">
            <a:off x="1993592" y="2325989"/>
            <a:ext cx="1584176" cy="921702"/>
          </a:xfrm>
          <a:prstGeom prst="roundRect">
            <a:avLst>
              <a:gd name="adj" fmla="val 5806"/>
            </a:avLst>
          </a:prstGeom>
          <a:solidFill>
            <a:srgbClr val="FFD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 rot="21081020">
            <a:off x="3698786" y="1510129"/>
            <a:ext cx="1440160" cy="945260"/>
          </a:xfrm>
          <a:prstGeom prst="roundRect">
            <a:avLst>
              <a:gd name="adj" fmla="val 5806"/>
            </a:avLst>
          </a:prstGeom>
          <a:solidFill>
            <a:srgbClr val="D20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2" name="Rectangle à coins arrondis 11"/>
          <p:cNvSpPr/>
          <p:nvPr/>
        </p:nvSpPr>
        <p:spPr>
          <a:xfrm rot="390368">
            <a:off x="5603204" y="2139397"/>
            <a:ext cx="1440160" cy="945260"/>
          </a:xfrm>
          <a:prstGeom prst="roundRect">
            <a:avLst>
              <a:gd name="adj" fmla="val 5806"/>
            </a:avLst>
          </a:prstGeom>
          <a:solidFill>
            <a:srgbClr val="009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3" name="Rectangle à coins arrondis 12"/>
          <p:cNvSpPr/>
          <p:nvPr/>
        </p:nvSpPr>
        <p:spPr>
          <a:xfrm rot="21051756">
            <a:off x="7518216" y="2709918"/>
            <a:ext cx="1448464" cy="945650"/>
          </a:xfrm>
          <a:prstGeom prst="roundRect">
            <a:avLst>
              <a:gd name="adj" fmla="val 5806"/>
            </a:avLst>
          </a:prstGeom>
          <a:solidFill>
            <a:srgbClr val="FFD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 rot="21016090">
            <a:off x="5650678" y="3892475"/>
            <a:ext cx="1296144" cy="945260"/>
          </a:xfrm>
          <a:prstGeom prst="roundRect">
            <a:avLst>
              <a:gd name="adj" fmla="val 5806"/>
            </a:avLst>
          </a:prstGeom>
          <a:solidFill>
            <a:srgbClr val="D20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5" name="Rectangle à coins arrondis 14"/>
          <p:cNvSpPr/>
          <p:nvPr/>
        </p:nvSpPr>
        <p:spPr>
          <a:xfrm rot="679474">
            <a:off x="4249908" y="4836128"/>
            <a:ext cx="1224136" cy="945650"/>
          </a:xfrm>
          <a:prstGeom prst="roundRect">
            <a:avLst>
              <a:gd name="adj" fmla="val 5806"/>
            </a:avLst>
          </a:prstGeom>
          <a:solidFill>
            <a:srgbClr val="FFD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 rot="21130756">
            <a:off x="2924178" y="3698627"/>
            <a:ext cx="1258903" cy="945260"/>
          </a:xfrm>
          <a:prstGeom prst="roundRect">
            <a:avLst>
              <a:gd name="adj" fmla="val 5806"/>
            </a:avLst>
          </a:prstGeom>
          <a:solidFill>
            <a:srgbClr val="009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7" name="Rectangle à coins arrondis 16"/>
          <p:cNvSpPr/>
          <p:nvPr/>
        </p:nvSpPr>
        <p:spPr>
          <a:xfrm rot="489919">
            <a:off x="1968812" y="4836321"/>
            <a:ext cx="1187624" cy="945260"/>
          </a:xfrm>
          <a:prstGeom prst="roundRect">
            <a:avLst>
              <a:gd name="adj" fmla="val 5806"/>
            </a:avLst>
          </a:prstGeom>
          <a:solidFill>
            <a:srgbClr val="D20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9" name="Rectangle à coins arrondis 18"/>
          <p:cNvSpPr/>
          <p:nvPr/>
        </p:nvSpPr>
        <p:spPr>
          <a:xfrm rot="20921992">
            <a:off x="306144" y="3665706"/>
            <a:ext cx="1258903" cy="945260"/>
          </a:xfrm>
          <a:prstGeom prst="roundRect">
            <a:avLst>
              <a:gd name="adj" fmla="val 5806"/>
            </a:avLst>
          </a:prstGeom>
          <a:solidFill>
            <a:srgbClr val="009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7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4E9C-4D54-4172-9002-EA723B0C5B89}" type="datetime1">
              <a:rPr lang="fr-FR" smtClean="0"/>
              <a:pPr/>
              <a:t>29/04/2015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E026-73BC-44F2-A643-DFF79805C579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3268663" y="3576638"/>
            <a:ext cx="1009650" cy="1771650"/>
          </a:xfrm>
          <a:custGeom>
            <a:avLst/>
            <a:gdLst>
              <a:gd name="connsiteX0" fmla="*/ 12139 w 1009431"/>
              <a:gd name="connsiteY0" fmla="*/ 1430256 h 1771776"/>
              <a:gd name="connsiteX1" fmla="*/ 652219 w 1009431"/>
              <a:gd name="connsiteY1" fmla="*/ 1487406 h 1771776"/>
              <a:gd name="connsiteX2" fmla="*/ 789379 w 1009431"/>
              <a:gd name="connsiteY2" fmla="*/ 1293096 h 1771776"/>
              <a:gd name="connsiteX3" fmla="*/ 629359 w 1009431"/>
              <a:gd name="connsiteY3" fmla="*/ 755886 h 1771776"/>
              <a:gd name="connsiteX4" fmla="*/ 549349 w 1009431"/>
              <a:gd name="connsiteY4" fmla="*/ 447276 h 1771776"/>
              <a:gd name="connsiteX5" fmla="*/ 583639 w 1009431"/>
              <a:gd name="connsiteY5" fmla="*/ 58656 h 1771776"/>
              <a:gd name="connsiteX6" fmla="*/ 812239 w 1009431"/>
              <a:gd name="connsiteY6" fmla="*/ 35796 h 1771776"/>
              <a:gd name="connsiteX7" fmla="*/ 800809 w 1009431"/>
              <a:gd name="connsiteY7" fmla="*/ 390126 h 1771776"/>
              <a:gd name="connsiteX8" fmla="*/ 903679 w 1009431"/>
              <a:gd name="connsiteY8" fmla="*/ 858756 h 1771776"/>
              <a:gd name="connsiteX9" fmla="*/ 995119 w 1009431"/>
              <a:gd name="connsiteY9" fmla="*/ 1224516 h 1771776"/>
              <a:gd name="connsiteX10" fmla="*/ 983689 w 1009431"/>
              <a:gd name="connsiteY10" fmla="*/ 1533126 h 1771776"/>
              <a:gd name="connsiteX11" fmla="*/ 755089 w 1009431"/>
              <a:gd name="connsiteY11" fmla="*/ 1761726 h 1771776"/>
              <a:gd name="connsiteX12" fmla="*/ 560779 w 1009431"/>
              <a:gd name="connsiteY12" fmla="*/ 1727436 h 1771776"/>
              <a:gd name="connsiteX13" fmla="*/ 137869 w 1009431"/>
              <a:gd name="connsiteY13" fmla="*/ 1693146 h 1771776"/>
              <a:gd name="connsiteX14" fmla="*/ 709 w 1009431"/>
              <a:gd name="connsiteY14" fmla="*/ 1498836 h 1771776"/>
              <a:gd name="connsiteX15" fmla="*/ 80719 w 1009431"/>
              <a:gd name="connsiteY15" fmla="*/ 1407396 h 177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09431" h="1771776">
                <a:moveTo>
                  <a:pt x="12139" y="1430256"/>
                </a:moveTo>
                <a:cubicBezTo>
                  <a:pt x="267409" y="1470261"/>
                  <a:pt x="522679" y="1510266"/>
                  <a:pt x="652219" y="1487406"/>
                </a:cubicBezTo>
                <a:cubicBezTo>
                  <a:pt x="781759" y="1464546"/>
                  <a:pt x="793189" y="1415016"/>
                  <a:pt x="789379" y="1293096"/>
                </a:cubicBezTo>
                <a:cubicBezTo>
                  <a:pt x="785569" y="1171176"/>
                  <a:pt x="669364" y="896856"/>
                  <a:pt x="629359" y="755886"/>
                </a:cubicBezTo>
                <a:cubicBezTo>
                  <a:pt x="589354" y="614916"/>
                  <a:pt x="556969" y="563481"/>
                  <a:pt x="549349" y="447276"/>
                </a:cubicBezTo>
                <a:cubicBezTo>
                  <a:pt x="541729" y="331071"/>
                  <a:pt x="539824" y="127236"/>
                  <a:pt x="583639" y="58656"/>
                </a:cubicBezTo>
                <a:cubicBezTo>
                  <a:pt x="627454" y="-9924"/>
                  <a:pt x="776044" y="-19449"/>
                  <a:pt x="812239" y="35796"/>
                </a:cubicBezTo>
                <a:cubicBezTo>
                  <a:pt x="848434" y="91041"/>
                  <a:pt x="785569" y="252966"/>
                  <a:pt x="800809" y="390126"/>
                </a:cubicBezTo>
                <a:cubicBezTo>
                  <a:pt x="816049" y="527286"/>
                  <a:pt x="871294" y="719691"/>
                  <a:pt x="903679" y="858756"/>
                </a:cubicBezTo>
                <a:cubicBezTo>
                  <a:pt x="936064" y="997821"/>
                  <a:pt x="981784" y="1112121"/>
                  <a:pt x="995119" y="1224516"/>
                </a:cubicBezTo>
                <a:cubicBezTo>
                  <a:pt x="1008454" y="1336911"/>
                  <a:pt x="1023694" y="1443591"/>
                  <a:pt x="983689" y="1533126"/>
                </a:cubicBezTo>
                <a:cubicBezTo>
                  <a:pt x="943684" y="1622661"/>
                  <a:pt x="825574" y="1729341"/>
                  <a:pt x="755089" y="1761726"/>
                </a:cubicBezTo>
                <a:cubicBezTo>
                  <a:pt x="684604" y="1794111"/>
                  <a:pt x="663649" y="1738866"/>
                  <a:pt x="560779" y="1727436"/>
                </a:cubicBezTo>
                <a:cubicBezTo>
                  <a:pt x="457909" y="1716006"/>
                  <a:pt x="231214" y="1731246"/>
                  <a:pt x="137869" y="1693146"/>
                </a:cubicBezTo>
                <a:cubicBezTo>
                  <a:pt x="44524" y="1655046"/>
                  <a:pt x="10234" y="1546461"/>
                  <a:pt x="709" y="1498836"/>
                </a:cubicBezTo>
                <a:cubicBezTo>
                  <a:pt x="-8816" y="1451211"/>
                  <a:pt x="80719" y="1407396"/>
                  <a:pt x="80719" y="1407396"/>
                </a:cubicBezTo>
              </a:path>
            </a:pathLst>
          </a:custGeom>
          <a:solidFill>
            <a:srgbClr val="819E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5383213" y="2857500"/>
            <a:ext cx="862012" cy="1990725"/>
          </a:xfrm>
          <a:custGeom>
            <a:avLst/>
            <a:gdLst>
              <a:gd name="connsiteX0" fmla="*/ 102908 w 861152"/>
              <a:gd name="connsiteY0" fmla="*/ 389119 h 1992014"/>
              <a:gd name="connsiteX1" fmla="*/ 422948 w 861152"/>
              <a:gd name="connsiteY1" fmla="*/ 366259 h 1992014"/>
              <a:gd name="connsiteX2" fmla="*/ 582968 w 861152"/>
              <a:gd name="connsiteY2" fmla="*/ 629149 h 1992014"/>
              <a:gd name="connsiteX3" fmla="*/ 514388 w 861152"/>
              <a:gd name="connsiteY3" fmla="*/ 937759 h 1992014"/>
              <a:gd name="connsiteX4" fmla="*/ 331508 w 861152"/>
              <a:gd name="connsiteY4" fmla="*/ 1349239 h 1992014"/>
              <a:gd name="connsiteX5" fmla="*/ 240068 w 861152"/>
              <a:gd name="connsiteY5" fmla="*/ 1680709 h 1992014"/>
              <a:gd name="connsiteX6" fmla="*/ 274358 w 861152"/>
              <a:gd name="connsiteY6" fmla="*/ 1920739 h 1992014"/>
              <a:gd name="connsiteX7" fmla="*/ 457238 w 861152"/>
              <a:gd name="connsiteY7" fmla="*/ 1977889 h 1992014"/>
              <a:gd name="connsiteX8" fmla="*/ 525818 w 861152"/>
              <a:gd name="connsiteY8" fmla="*/ 1692139 h 1992014"/>
              <a:gd name="connsiteX9" fmla="*/ 617258 w 861152"/>
              <a:gd name="connsiteY9" fmla="*/ 1429249 h 1992014"/>
              <a:gd name="connsiteX10" fmla="*/ 685838 w 861152"/>
              <a:gd name="connsiteY10" fmla="*/ 1086349 h 1992014"/>
              <a:gd name="connsiteX11" fmla="*/ 857288 w 861152"/>
              <a:gd name="connsiteY11" fmla="*/ 789169 h 1992014"/>
              <a:gd name="connsiteX12" fmla="*/ 777278 w 861152"/>
              <a:gd name="connsiteY12" fmla="*/ 423409 h 1992014"/>
              <a:gd name="connsiteX13" fmla="*/ 468668 w 861152"/>
              <a:gd name="connsiteY13" fmla="*/ 69079 h 1992014"/>
              <a:gd name="connsiteX14" fmla="*/ 285788 w 861152"/>
              <a:gd name="connsiteY14" fmla="*/ 499 h 1992014"/>
              <a:gd name="connsiteX15" fmla="*/ 114338 w 861152"/>
              <a:gd name="connsiteY15" fmla="*/ 80509 h 1992014"/>
              <a:gd name="connsiteX16" fmla="*/ 38 w 861152"/>
              <a:gd name="connsiteY16" fmla="*/ 263389 h 1992014"/>
              <a:gd name="connsiteX17" fmla="*/ 102908 w 861152"/>
              <a:gd name="connsiteY17" fmla="*/ 389119 h 199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1152" h="1992014">
                <a:moveTo>
                  <a:pt x="102908" y="389119"/>
                </a:moveTo>
                <a:cubicBezTo>
                  <a:pt x="173393" y="406264"/>
                  <a:pt x="342938" y="326254"/>
                  <a:pt x="422948" y="366259"/>
                </a:cubicBezTo>
                <a:cubicBezTo>
                  <a:pt x="502958" y="406264"/>
                  <a:pt x="567728" y="533899"/>
                  <a:pt x="582968" y="629149"/>
                </a:cubicBezTo>
                <a:cubicBezTo>
                  <a:pt x="598208" y="724399"/>
                  <a:pt x="556298" y="817744"/>
                  <a:pt x="514388" y="937759"/>
                </a:cubicBezTo>
                <a:cubicBezTo>
                  <a:pt x="472478" y="1057774"/>
                  <a:pt x="377228" y="1225414"/>
                  <a:pt x="331508" y="1349239"/>
                </a:cubicBezTo>
                <a:cubicBezTo>
                  <a:pt x="285788" y="1473064"/>
                  <a:pt x="249593" y="1585459"/>
                  <a:pt x="240068" y="1680709"/>
                </a:cubicBezTo>
                <a:cubicBezTo>
                  <a:pt x="230543" y="1775959"/>
                  <a:pt x="238163" y="1871209"/>
                  <a:pt x="274358" y="1920739"/>
                </a:cubicBezTo>
                <a:cubicBezTo>
                  <a:pt x="310553" y="1970269"/>
                  <a:pt x="415328" y="2015989"/>
                  <a:pt x="457238" y="1977889"/>
                </a:cubicBezTo>
                <a:cubicBezTo>
                  <a:pt x="499148" y="1939789"/>
                  <a:pt x="499148" y="1783579"/>
                  <a:pt x="525818" y="1692139"/>
                </a:cubicBezTo>
                <a:cubicBezTo>
                  <a:pt x="552488" y="1600699"/>
                  <a:pt x="590588" y="1530214"/>
                  <a:pt x="617258" y="1429249"/>
                </a:cubicBezTo>
                <a:cubicBezTo>
                  <a:pt x="643928" y="1328284"/>
                  <a:pt x="645833" y="1193029"/>
                  <a:pt x="685838" y="1086349"/>
                </a:cubicBezTo>
                <a:cubicBezTo>
                  <a:pt x="725843" y="979669"/>
                  <a:pt x="842048" y="899659"/>
                  <a:pt x="857288" y="789169"/>
                </a:cubicBezTo>
                <a:cubicBezTo>
                  <a:pt x="872528" y="678679"/>
                  <a:pt x="842048" y="543424"/>
                  <a:pt x="777278" y="423409"/>
                </a:cubicBezTo>
                <a:cubicBezTo>
                  <a:pt x="712508" y="303394"/>
                  <a:pt x="550583" y="139564"/>
                  <a:pt x="468668" y="69079"/>
                </a:cubicBezTo>
                <a:cubicBezTo>
                  <a:pt x="386753" y="-1406"/>
                  <a:pt x="344843" y="-1406"/>
                  <a:pt x="285788" y="499"/>
                </a:cubicBezTo>
                <a:cubicBezTo>
                  <a:pt x="226733" y="2404"/>
                  <a:pt x="161963" y="36694"/>
                  <a:pt x="114338" y="80509"/>
                </a:cubicBezTo>
                <a:cubicBezTo>
                  <a:pt x="66713" y="124324"/>
                  <a:pt x="-1867" y="213859"/>
                  <a:pt x="38" y="263389"/>
                </a:cubicBezTo>
                <a:cubicBezTo>
                  <a:pt x="1943" y="312919"/>
                  <a:pt x="32423" y="371974"/>
                  <a:pt x="102908" y="389119"/>
                </a:cubicBezTo>
                <a:close/>
              </a:path>
            </a:pathLst>
          </a:custGeom>
          <a:solidFill>
            <a:srgbClr val="819E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6592888" y="3806825"/>
            <a:ext cx="1685925" cy="1878013"/>
          </a:xfrm>
          <a:custGeom>
            <a:avLst/>
            <a:gdLst>
              <a:gd name="connsiteX0" fmla="*/ 276077 w 1685171"/>
              <a:gd name="connsiteY0" fmla="*/ 1588478 h 1877854"/>
              <a:gd name="connsiteX1" fmla="*/ 767567 w 1685171"/>
              <a:gd name="connsiteY1" fmla="*/ 1599908 h 1877854"/>
              <a:gd name="connsiteX2" fmla="*/ 1110467 w 1685171"/>
              <a:gd name="connsiteY2" fmla="*/ 1497038 h 1877854"/>
              <a:gd name="connsiteX3" fmla="*/ 1304777 w 1685171"/>
              <a:gd name="connsiteY3" fmla="*/ 1257008 h 1877854"/>
              <a:gd name="connsiteX4" fmla="*/ 1304777 w 1685171"/>
              <a:gd name="connsiteY4" fmla="*/ 868388 h 1877854"/>
              <a:gd name="connsiteX5" fmla="*/ 1270487 w 1685171"/>
              <a:gd name="connsiteY5" fmla="*/ 468338 h 1877854"/>
              <a:gd name="connsiteX6" fmla="*/ 1293347 w 1685171"/>
              <a:gd name="connsiteY6" fmla="*/ 45428 h 1877854"/>
              <a:gd name="connsiteX7" fmla="*/ 1533377 w 1685171"/>
              <a:gd name="connsiteY7" fmla="*/ 56858 h 1877854"/>
              <a:gd name="connsiteX8" fmla="*/ 1647677 w 1685171"/>
              <a:gd name="connsiteY8" fmla="*/ 445478 h 1877854"/>
              <a:gd name="connsiteX9" fmla="*/ 1681967 w 1685171"/>
              <a:gd name="connsiteY9" fmla="*/ 914108 h 1877854"/>
              <a:gd name="connsiteX10" fmla="*/ 1579097 w 1685171"/>
              <a:gd name="connsiteY10" fmla="*/ 1348448 h 1877854"/>
              <a:gd name="connsiteX11" fmla="*/ 1396217 w 1685171"/>
              <a:gd name="connsiteY11" fmla="*/ 1645628 h 1877854"/>
              <a:gd name="connsiteX12" fmla="*/ 961877 w 1685171"/>
              <a:gd name="connsiteY12" fmla="*/ 1771358 h 1877854"/>
              <a:gd name="connsiteX13" fmla="*/ 653267 w 1685171"/>
              <a:gd name="connsiteY13" fmla="*/ 1862798 h 1877854"/>
              <a:gd name="connsiteX14" fmla="*/ 13187 w 1685171"/>
              <a:gd name="connsiteY14" fmla="*/ 1851368 h 1877854"/>
              <a:gd name="connsiteX15" fmla="*/ 230357 w 1685171"/>
              <a:gd name="connsiteY15" fmla="*/ 1611338 h 1877854"/>
              <a:gd name="connsiteX16" fmla="*/ 344657 w 1685171"/>
              <a:gd name="connsiteY16" fmla="*/ 1565618 h 187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5171" h="1877854">
                <a:moveTo>
                  <a:pt x="276077" y="1588478"/>
                </a:moveTo>
                <a:cubicBezTo>
                  <a:pt x="452289" y="1601813"/>
                  <a:pt x="628502" y="1615148"/>
                  <a:pt x="767567" y="1599908"/>
                </a:cubicBezTo>
                <a:cubicBezTo>
                  <a:pt x="906632" y="1584668"/>
                  <a:pt x="1020932" y="1554188"/>
                  <a:pt x="1110467" y="1497038"/>
                </a:cubicBezTo>
                <a:cubicBezTo>
                  <a:pt x="1200002" y="1439888"/>
                  <a:pt x="1272392" y="1361783"/>
                  <a:pt x="1304777" y="1257008"/>
                </a:cubicBezTo>
                <a:cubicBezTo>
                  <a:pt x="1337162" y="1152233"/>
                  <a:pt x="1310492" y="999833"/>
                  <a:pt x="1304777" y="868388"/>
                </a:cubicBezTo>
                <a:cubicBezTo>
                  <a:pt x="1299062" y="736943"/>
                  <a:pt x="1272392" y="605498"/>
                  <a:pt x="1270487" y="468338"/>
                </a:cubicBezTo>
                <a:cubicBezTo>
                  <a:pt x="1268582" y="331178"/>
                  <a:pt x="1249532" y="114008"/>
                  <a:pt x="1293347" y="45428"/>
                </a:cubicBezTo>
                <a:cubicBezTo>
                  <a:pt x="1337162" y="-23152"/>
                  <a:pt x="1474322" y="-9817"/>
                  <a:pt x="1533377" y="56858"/>
                </a:cubicBezTo>
                <a:cubicBezTo>
                  <a:pt x="1592432" y="123533"/>
                  <a:pt x="1622912" y="302603"/>
                  <a:pt x="1647677" y="445478"/>
                </a:cubicBezTo>
                <a:cubicBezTo>
                  <a:pt x="1672442" y="588353"/>
                  <a:pt x="1693397" y="763613"/>
                  <a:pt x="1681967" y="914108"/>
                </a:cubicBezTo>
                <a:cubicBezTo>
                  <a:pt x="1670537" y="1064603"/>
                  <a:pt x="1626722" y="1226528"/>
                  <a:pt x="1579097" y="1348448"/>
                </a:cubicBezTo>
                <a:cubicBezTo>
                  <a:pt x="1531472" y="1470368"/>
                  <a:pt x="1499087" y="1575143"/>
                  <a:pt x="1396217" y="1645628"/>
                </a:cubicBezTo>
                <a:cubicBezTo>
                  <a:pt x="1293347" y="1716113"/>
                  <a:pt x="961877" y="1771358"/>
                  <a:pt x="961877" y="1771358"/>
                </a:cubicBezTo>
                <a:cubicBezTo>
                  <a:pt x="838052" y="1807553"/>
                  <a:pt x="811382" y="1849463"/>
                  <a:pt x="653267" y="1862798"/>
                </a:cubicBezTo>
                <a:cubicBezTo>
                  <a:pt x="495152" y="1876133"/>
                  <a:pt x="83672" y="1893278"/>
                  <a:pt x="13187" y="1851368"/>
                </a:cubicBezTo>
                <a:cubicBezTo>
                  <a:pt x="-57298" y="1809458"/>
                  <a:pt x="175112" y="1658963"/>
                  <a:pt x="230357" y="1611338"/>
                </a:cubicBezTo>
                <a:cubicBezTo>
                  <a:pt x="285602" y="1563713"/>
                  <a:pt x="344657" y="1565618"/>
                  <a:pt x="344657" y="1565618"/>
                </a:cubicBezTo>
              </a:path>
            </a:pathLst>
          </a:custGeom>
          <a:solidFill>
            <a:srgbClr val="819E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1370013" y="2406650"/>
            <a:ext cx="1474787" cy="2595563"/>
          </a:xfrm>
          <a:custGeom>
            <a:avLst/>
            <a:gdLst>
              <a:gd name="connsiteX0" fmla="*/ 447352 w 1474066"/>
              <a:gd name="connsiteY0" fmla="*/ 301512 h 2595391"/>
              <a:gd name="connsiteX1" fmla="*/ 995992 w 1474066"/>
              <a:gd name="connsiteY1" fmla="*/ 324372 h 2595391"/>
              <a:gd name="connsiteX2" fmla="*/ 1236022 w 1474066"/>
              <a:gd name="connsiteY2" fmla="*/ 518682 h 2595391"/>
              <a:gd name="connsiteX3" fmla="*/ 995992 w 1474066"/>
              <a:gd name="connsiteY3" fmla="*/ 1273062 h 2595391"/>
              <a:gd name="connsiteX4" fmla="*/ 298762 w 1474066"/>
              <a:gd name="connsiteY4" fmla="*/ 1627392 h 2595391"/>
              <a:gd name="connsiteX5" fmla="*/ 35872 w 1474066"/>
              <a:gd name="connsiteY5" fmla="*/ 2004582 h 2595391"/>
              <a:gd name="connsiteX6" fmla="*/ 24442 w 1474066"/>
              <a:gd name="connsiteY6" fmla="*/ 2530362 h 2595391"/>
              <a:gd name="connsiteX7" fmla="*/ 241612 w 1474066"/>
              <a:gd name="connsiteY7" fmla="*/ 2553222 h 2595391"/>
              <a:gd name="connsiteX8" fmla="*/ 321622 w 1474066"/>
              <a:gd name="connsiteY8" fmla="*/ 2221752 h 2595391"/>
              <a:gd name="connsiteX9" fmla="*/ 424492 w 1474066"/>
              <a:gd name="connsiteY9" fmla="*/ 1867422 h 2595391"/>
              <a:gd name="connsiteX10" fmla="*/ 824542 w 1474066"/>
              <a:gd name="connsiteY10" fmla="*/ 1650252 h 2595391"/>
              <a:gd name="connsiteX11" fmla="*/ 1121722 w 1474066"/>
              <a:gd name="connsiteY11" fmla="*/ 1467372 h 2595391"/>
              <a:gd name="connsiteX12" fmla="*/ 1338892 w 1474066"/>
              <a:gd name="connsiteY12" fmla="*/ 1181622 h 2595391"/>
              <a:gd name="connsiteX13" fmla="*/ 1453192 w 1474066"/>
              <a:gd name="connsiteY13" fmla="*/ 781572 h 2595391"/>
              <a:gd name="connsiteX14" fmla="*/ 1464622 w 1474066"/>
              <a:gd name="connsiteY14" fmla="*/ 347232 h 2595391"/>
              <a:gd name="connsiteX15" fmla="*/ 1350322 w 1474066"/>
              <a:gd name="connsiteY15" fmla="*/ 107202 h 2595391"/>
              <a:gd name="connsiteX16" fmla="*/ 893122 w 1474066"/>
              <a:gd name="connsiteY16" fmla="*/ 61482 h 2595391"/>
              <a:gd name="connsiteX17" fmla="*/ 515932 w 1474066"/>
              <a:gd name="connsiteY17" fmla="*/ 4332 h 2595391"/>
              <a:gd name="connsiteX18" fmla="*/ 435922 w 1474066"/>
              <a:gd name="connsiteY18" fmla="*/ 187212 h 2595391"/>
              <a:gd name="connsiteX19" fmla="*/ 504502 w 1474066"/>
              <a:gd name="connsiteY19" fmla="*/ 301512 h 259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74066" h="2595391">
                <a:moveTo>
                  <a:pt x="447352" y="301512"/>
                </a:moveTo>
                <a:lnTo>
                  <a:pt x="995992" y="324372"/>
                </a:lnTo>
                <a:cubicBezTo>
                  <a:pt x="1127437" y="360567"/>
                  <a:pt x="1236022" y="360567"/>
                  <a:pt x="1236022" y="518682"/>
                </a:cubicBezTo>
                <a:cubicBezTo>
                  <a:pt x="1236022" y="676797"/>
                  <a:pt x="1152202" y="1088277"/>
                  <a:pt x="995992" y="1273062"/>
                </a:cubicBezTo>
                <a:cubicBezTo>
                  <a:pt x="839782" y="1457847"/>
                  <a:pt x="458782" y="1505472"/>
                  <a:pt x="298762" y="1627392"/>
                </a:cubicBezTo>
                <a:cubicBezTo>
                  <a:pt x="138742" y="1749312"/>
                  <a:pt x="81592" y="1854087"/>
                  <a:pt x="35872" y="2004582"/>
                </a:cubicBezTo>
                <a:cubicBezTo>
                  <a:pt x="-9848" y="2155077"/>
                  <a:pt x="-9848" y="2438922"/>
                  <a:pt x="24442" y="2530362"/>
                </a:cubicBezTo>
                <a:cubicBezTo>
                  <a:pt x="58732" y="2621802"/>
                  <a:pt x="192082" y="2604657"/>
                  <a:pt x="241612" y="2553222"/>
                </a:cubicBezTo>
                <a:cubicBezTo>
                  <a:pt x="291142" y="2501787"/>
                  <a:pt x="291142" y="2336052"/>
                  <a:pt x="321622" y="2221752"/>
                </a:cubicBezTo>
                <a:cubicBezTo>
                  <a:pt x="352102" y="2107452"/>
                  <a:pt x="340672" y="1962672"/>
                  <a:pt x="424492" y="1867422"/>
                </a:cubicBezTo>
                <a:cubicBezTo>
                  <a:pt x="508312" y="1772172"/>
                  <a:pt x="708337" y="1716927"/>
                  <a:pt x="824542" y="1650252"/>
                </a:cubicBezTo>
                <a:cubicBezTo>
                  <a:pt x="940747" y="1583577"/>
                  <a:pt x="1035997" y="1545477"/>
                  <a:pt x="1121722" y="1467372"/>
                </a:cubicBezTo>
                <a:cubicBezTo>
                  <a:pt x="1207447" y="1389267"/>
                  <a:pt x="1283647" y="1295922"/>
                  <a:pt x="1338892" y="1181622"/>
                </a:cubicBezTo>
                <a:cubicBezTo>
                  <a:pt x="1394137" y="1067322"/>
                  <a:pt x="1432237" y="920637"/>
                  <a:pt x="1453192" y="781572"/>
                </a:cubicBezTo>
                <a:cubicBezTo>
                  <a:pt x="1474147" y="642507"/>
                  <a:pt x="1481767" y="459627"/>
                  <a:pt x="1464622" y="347232"/>
                </a:cubicBezTo>
                <a:cubicBezTo>
                  <a:pt x="1447477" y="234837"/>
                  <a:pt x="1445572" y="154827"/>
                  <a:pt x="1350322" y="107202"/>
                </a:cubicBezTo>
                <a:cubicBezTo>
                  <a:pt x="1255072" y="59577"/>
                  <a:pt x="1032187" y="78627"/>
                  <a:pt x="893122" y="61482"/>
                </a:cubicBezTo>
                <a:cubicBezTo>
                  <a:pt x="754057" y="44337"/>
                  <a:pt x="592132" y="-16623"/>
                  <a:pt x="515932" y="4332"/>
                </a:cubicBezTo>
                <a:cubicBezTo>
                  <a:pt x="439732" y="25287"/>
                  <a:pt x="437827" y="137682"/>
                  <a:pt x="435922" y="187212"/>
                </a:cubicBezTo>
                <a:cubicBezTo>
                  <a:pt x="434017" y="236742"/>
                  <a:pt x="469259" y="269127"/>
                  <a:pt x="504502" y="301512"/>
                </a:cubicBezTo>
              </a:path>
            </a:pathLst>
          </a:custGeom>
          <a:solidFill>
            <a:srgbClr val="819E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250825" y="1844675"/>
            <a:ext cx="1800225" cy="1847850"/>
          </a:xfrm>
          <a:prstGeom prst="roundRect">
            <a:avLst>
              <a:gd name="adj" fmla="val 5806"/>
            </a:avLst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1022350" y="4505325"/>
            <a:ext cx="2520950" cy="1331913"/>
          </a:xfrm>
          <a:prstGeom prst="roundRect">
            <a:avLst>
              <a:gd name="adj" fmla="val 5806"/>
            </a:avLst>
          </a:prstGeom>
          <a:solidFill>
            <a:srgbClr val="E73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3492500" y="1844675"/>
            <a:ext cx="2159000" cy="2090738"/>
          </a:xfrm>
          <a:prstGeom prst="roundRect">
            <a:avLst>
              <a:gd name="adj" fmla="val 5806"/>
            </a:avLst>
          </a:prstGeom>
          <a:solidFill>
            <a:srgbClr val="FFD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6732588" y="2060575"/>
            <a:ext cx="2232025" cy="2089150"/>
          </a:xfrm>
          <a:prstGeom prst="roundRect">
            <a:avLst>
              <a:gd name="adj" fmla="val 5806"/>
            </a:avLst>
          </a:prstGeom>
          <a:solidFill>
            <a:srgbClr val="D20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5292725" y="4505325"/>
            <a:ext cx="1800225" cy="1847850"/>
          </a:xfrm>
          <a:prstGeom prst="roundRect">
            <a:avLst>
              <a:gd name="adj" fmla="val 5806"/>
            </a:avLst>
          </a:prstGeom>
          <a:solidFill>
            <a:srgbClr val="009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7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rme libre 48"/>
          <p:cNvSpPr/>
          <p:nvPr/>
        </p:nvSpPr>
        <p:spPr>
          <a:xfrm>
            <a:off x="6651625" y="661988"/>
            <a:ext cx="909638" cy="4078287"/>
          </a:xfrm>
          <a:custGeom>
            <a:avLst/>
            <a:gdLst>
              <a:gd name="connsiteX0" fmla="*/ 0 w 909414"/>
              <a:gd name="connsiteY0" fmla="*/ 172615 h 4078963"/>
              <a:gd name="connsiteX1" fmla="*/ 388620 w 909414"/>
              <a:gd name="connsiteY1" fmla="*/ 561235 h 4078963"/>
              <a:gd name="connsiteX2" fmla="*/ 605790 w 909414"/>
              <a:gd name="connsiteY2" fmla="*/ 2047135 h 4078963"/>
              <a:gd name="connsiteX3" fmla="*/ 571500 w 909414"/>
              <a:gd name="connsiteY3" fmla="*/ 3864505 h 4078963"/>
              <a:gd name="connsiteX4" fmla="*/ 857250 w 909414"/>
              <a:gd name="connsiteY4" fmla="*/ 4035955 h 4078963"/>
              <a:gd name="connsiteX5" fmla="*/ 880110 w 909414"/>
              <a:gd name="connsiteY5" fmla="*/ 3795925 h 4078963"/>
              <a:gd name="connsiteX6" fmla="*/ 902970 w 909414"/>
              <a:gd name="connsiteY6" fmla="*/ 1704235 h 4078963"/>
              <a:gd name="connsiteX7" fmla="*/ 754380 w 909414"/>
              <a:gd name="connsiteY7" fmla="*/ 778405 h 4078963"/>
              <a:gd name="connsiteX8" fmla="*/ 491490 w 909414"/>
              <a:gd name="connsiteY8" fmla="*/ 149755 h 4078963"/>
              <a:gd name="connsiteX9" fmla="*/ 182880 w 909414"/>
              <a:gd name="connsiteY9" fmla="*/ 1165 h 4078963"/>
              <a:gd name="connsiteX10" fmla="*/ 34290 w 909414"/>
              <a:gd name="connsiteY10" fmla="*/ 92605 h 4078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9414" h="4078963">
                <a:moveTo>
                  <a:pt x="0" y="172615"/>
                </a:moveTo>
                <a:cubicBezTo>
                  <a:pt x="143827" y="210715"/>
                  <a:pt x="287655" y="248815"/>
                  <a:pt x="388620" y="561235"/>
                </a:cubicBezTo>
                <a:cubicBezTo>
                  <a:pt x="489585" y="873655"/>
                  <a:pt x="575310" y="1496590"/>
                  <a:pt x="605790" y="2047135"/>
                </a:cubicBezTo>
                <a:cubicBezTo>
                  <a:pt x="636270" y="2597680"/>
                  <a:pt x="529590" y="3533035"/>
                  <a:pt x="571500" y="3864505"/>
                </a:cubicBezTo>
                <a:cubicBezTo>
                  <a:pt x="613410" y="4195975"/>
                  <a:pt x="805815" y="4047385"/>
                  <a:pt x="857250" y="4035955"/>
                </a:cubicBezTo>
                <a:cubicBezTo>
                  <a:pt x="908685" y="4024525"/>
                  <a:pt x="872490" y="4184545"/>
                  <a:pt x="880110" y="3795925"/>
                </a:cubicBezTo>
                <a:cubicBezTo>
                  <a:pt x="887730" y="3407305"/>
                  <a:pt x="923925" y="2207155"/>
                  <a:pt x="902970" y="1704235"/>
                </a:cubicBezTo>
                <a:cubicBezTo>
                  <a:pt x="882015" y="1201315"/>
                  <a:pt x="822960" y="1037485"/>
                  <a:pt x="754380" y="778405"/>
                </a:cubicBezTo>
                <a:cubicBezTo>
                  <a:pt x="685800" y="519325"/>
                  <a:pt x="586740" y="279295"/>
                  <a:pt x="491490" y="149755"/>
                </a:cubicBezTo>
                <a:cubicBezTo>
                  <a:pt x="396240" y="20215"/>
                  <a:pt x="259080" y="10690"/>
                  <a:pt x="182880" y="1165"/>
                </a:cubicBezTo>
                <a:cubicBezTo>
                  <a:pt x="106680" y="-8360"/>
                  <a:pt x="70485" y="42122"/>
                  <a:pt x="34290" y="92605"/>
                </a:cubicBezTo>
              </a:path>
            </a:pathLst>
          </a:custGeom>
          <a:solidFill>
            <a:srgbClr val="009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4217988" y="949325"/>
            <a:ext cx="388937" cy="1450975"/>
          </a:xfrm>
          <a:custGeom>
            <a:avLst/>
            <a:gdLst>
              <a:gd name="connsiteX0" fmla="*/ 0 w 389358"/>
              <a:gd name="connsiteY0" fmla="*/ 45720 h 1452147"/>
              <a:gd name="connsiteX1" fmla="*/ 137160 w 389358"/>
              <a:gd name="connsiteY1" fmla="*/ 617220 h 1452147"/>
              <a:gd name="connsiteX2" fmla="*/ 148590 w 389358"/>
              <a:gd name="connsiteY2" fmla="*/ 1325880 h 1452147"/>
              <a:gd name="connsiteX3" fmla="*/ 342900 w 389358"/>
              <a:gd name="connsiteY3" fmla="*/ 1417320 h 1452147"/>
              <a:gd name="connsiteX4" fmla="*/ 388620 w 389358"/>
              <a:gd name="connsiteY4" fmla="*/ 937260 h 1452147"/>
              <a:gd name="connsiteX5" fmla="*/ 365760 w 389358"/>
              <a:gd name="connsiteY5" fmla="*/ 525780 h 1452147"/>
              <a:gd name="connsiteX6" fmla="*/ 297180 w 389358"/>
              <a:gd name="connsiteY6" fmla="*/ 114300 h 1452147"/>
              <a:gd name="connsiteX7" fmla="*/ 45720 w 389358"/>
              <a:gd name="connsiteY7" fmla="*/ 0 h 1452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358" h="1452147">
                <a:moveTo>
                  <a:pt x="0" y="45720"/>
                </a:moveTo>
                <a:cubicBezTo>
                  <a:pt x="56197" y="224790"/>
                  <a:pt x="112395" y="403860"/>
                  <a:pt x="137160" y="617220"/>
                </a:cubicBezTo>
                <a:cubicBezTo>
                  <a:pt x="161925" y="830580"/>
                  <a:pt x="114300" y="1192530"/>
                  <a:pt x="148590" y="1325880"/>
                </a:cubicBezTo>
                <a:cubicBezTo>
                  <a:pt x="182880" y="1459230"/>
                  <a:pt x="302895" y="1482090"/>
                  <a:pt x="342900" y="1417320"/>
                </a:cubicBezTo>
                <a:cubicBezTo>
                  <a:pt x="382905" y="1352550"/>
                  <a:pt x="384810" y="1085850"/>
                  <a:pt x="388620" y="937260"/>
                </a:cubicBezTo>
                <a:cubicBezTo>
                  <a:pt x="392430" y="788670"/>
                  <a:pt x="381000" y="662940"/>
                  <a:pt x="365760" y="525780"/>
                </a:cubicBezTo>
                <a:cubicBezTo>
                  <a:pt x="350520" y="388620"/>
                  <a:pt x="350520" y="201930"/>
                  <a:pt x="297180" y="114300"/>
                </a:cubicBezTo>
                <a:cubicBezTo>
                  <a:pt x="243840" y="26670"/>
                  <a:pt x="144780" y="13335"/>
                  <a:pt x="45720" y="0"/>
                </a:cubicBezTo>
              </a:path>
            </a:pathLst>
          </a:cu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" name="Forme libre 50"/>
          <p:cNvSpPr/>
          <p:nvPr/>
        </p:nvSpPr>
        <p:spPr>
          <a:xfrm>
            <a:off x="1119188" y="698500"/>
            <a:ext cx="860425" cy="2325688"/>
          </a:xfrm>
          <a:custGeom>
            <a:avLst/>
            <a:gdLst>
              <a:gd name="connsiteX0" fmla="*/ 800292 w 1019798"/>
              <a:gd name="connsiteY0" fmla="*/ 22164 h 2325711"/>
              <a:gd name="connsiteX1" fmla="*/ 331662 w 1019798"/>
              <a:gd name="connsiteY1" fmla="*/ 536514 h 2325711"/>
              <a:gd name="connsiteX2" fmla="*/ 192 w 1019798"/>
              <a:gd name="connsiteY2" fmla="*/ 2102424 h 2325711"/>
              <a:gd name="connsiteX3" fmla="*/ 285942 w 1019798"/>
              <a:gd name="connsiteY3" fmla="*/ 2251014 h 2325711"/>
              <a:gd name="connsiteX4" fmla="*/ 434532 w 1019798"/>
              <a:gd name="connsiteY4" fmla="*/ 1485204 h 2325711"/>
              <a:gd name="connsiteX5" fmla="*/ 697422 w 1019798"/>
              <a:gd name="connsiteY5" fmla="*/ 490794 h 2325711"/>
              <a:gd name="connsiteX6" fmla="*/ 1017462 w 1019798"/>
              <a:gd name="connsiteY6" fmla="*/ 136464 h 2325711"/>
              <a:gd name="connsiteX7" fmla="*/ 800292 w 1019798"/>
              <a:gd name="connsiteY7" fmla="*/ 22164 h 232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798" h="2325711">
                <a:moveTo>
                  <a:pt x="800292" y="22164"/>
                </a:moveTo>
                <a:cubicBezTo>
                  <a:pt x="685992" y="88839"/>
                  <a:pt x="465012" y="189804"/>
                  <a:pt x="331662" y="536514"/>
                </a:cubicBezTo>
                <a:cubicBezTo>
                  <a:pt x="198312" y="883224"/>
                  <a:pt x="7812" y="1816674"/>
                  <a:pt x="192" y="2102424"/>
                </a:cubicBezTo>
                <a:cubicBezTo>
                  <a:pt x="-7428" y="2388174"/>
                  <a:pt x="213552" y="2353884"/>
                  <a:pt x="285942" y="2251014"/>
                </a:cubicBezTo>
                <a:cubicBezTo>
                  <a:pt x="358332" y="2148144"/>
                  <a:pt x="365952" y="1778574"/>
                  <a:pt x="434532" y="1485204"/>
                </a:cubicBezTo>
                <a:cubicBezTo>
                  <a:pt x="503112" y="1191834"/>
                  <a:pt x="600267" y="715584"/>
                  <a:pt x="697422" y="490794"/>
                </a:cubicBezTo>
                <a:cubicBezTo>
                  <a:pt x="794577" y="266004"/>
                  <a:pt x="996507" y="220284"/>
                  <a:pt x="1017462" y="136464"/>
                </a:cubicBezTo>
                <a:cubicBezTo>
                  <a:pt x="1038417" y="52644"/>
                  <a:pt x="914592" y="-44511"/>
                  <a:pt x="800292" y="22164"/>
                </a:cubicBezTo>
                <a:close/>
              </a:path>
            </a:pathLst>
          </a:custGeom>
          <a:solidFill>
            <a:srgbClr val="80B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2" name="Corde 51"/>
          <p:cNvSpPr/>
          <p:nvPr/>
        </p:nvSpPr>
        <p:spPr>
          <a:xfrm>
            <a:off x="-4763" y="-1168400"/>
            <a:ext cx="9144001" cy="2336800"/>
          </a:xfrm>
          <a:prstGeom prst="chord">
            <a:avLst>
              <a:gd name="adj1" fmla="val 21593091"/>
              <a:gd name="adj2" fmla="val 10802090"/>
            </a:avLst>
          </a:prstGeom>
          <a:solidFill>
            <a:srgbClr val="823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Objectifs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323850" y="2636838"/>
            <a:ext cx="2735263" cy="2808287"/>
          </a:xfrm>
          <a:prstGeom prst="roundRect">
            <a:avLst>
              <a:gd name="adj" fmla="val 5806"/>
            </a:avLst>
          </a:prstGeom>
          <a:solidFill>
            <a:srgbClr val="80B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3276600" y="2035175"/>
            <a:ext cx="3095625" cy="2124075"/>
          </a:xfrm>
          <a:prstGeom prst="roundRect">
            <a:avLst>
              <a:gd name="adj" fmla="val 5806"/>
            </a:avLst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4606925" y="4383088"/>
            <a:ext cx="4286250" cy="2124075"/>
          </a:xfrm>
          <a:prstGeom prst="roundRect">
            <a:avLst>
              <a:gd name="adj" fmla="val 5806"/>
            </a:avLst>
          </a:prstGeom>
          <a:solidFill>
            <a:srgbClr val="009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4424216" y="6381328"/>
            <a:ext cx="8098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50734E9C-4D54-4172-9002-EA723B0C5B89}" type="datetime1">
              <a:rPr lang="fr-FR" sz="1000" smtClean="0">
                <a:solidFill>
                  <a:prstClr val="black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29/04/2015</a:t>
            </a:fld>
            <a:endParaRPr lang="fr-FR" dirty="0"/>
          </a:p>
        </p:txBody>
      </p:sp>
      <p:sp>
        <p:nvSpPr>
          <p:cNvPr id="5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F46E026-73BC-44F2-A643-DFF79805C579}" type="slidenum">
              <a:rPr lang="fr-FR" sz="1800" smtClean="0">
                <a:solidFill>
                  <a:srgbClr val="0062A8"/>
                </a:solidFill>
              </a:rPr>
              <a:pPr/>
              <a:t>5</a:t>
            </a:fld>
            <a:endParaRPr lang="fr-FR" sz="1800" dirty="0">
              <a:solidFill>
                <a:srgbClr val="006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4E9C-4D54-4172-9002-EA723B0C5B89}" type="datetime1">
              <a:rPr lang="fr-FR" smtClean="0"/>
              <a:pPr/>
              <a:t>29/04/2015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E026-73BC-44F2-A643-DFF79805C57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228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2" val="30225b8c43f9492e24ffd8c254fec0cdcaf3708f"/>
  <p:tag name="ARTICULATE_PROJECT_OPEN" val="0"/>
  <p:tag name="MMPROD_UIDATA" val="&lt;database version=&quot;8.0&quot;&gt;&lt;object type=&quot;1&quot; unique_id=&quot;10001&quot;&gt;&lt;object type=&quot;8&quot; unique_id=&quot;10013&quot;&gt;&lt;/object&gt;&lt;object type=&quot;2&quot; unique_id=&quot;10014&quot;&gt;&lt;object type=&quot;3&quot; unique_id=&quot;10015&quot;&gt;&lt;property id=&quot;20148&quot; value=&quot;5&quot;/&gt;&lt;property id=&quot;20300&quot; value=&quot;Diapositive 1 - &amp;quot;Conception de parcours&amp;quot;&quot;/&gt;&lt;property id=&quot;20307&quot; value=&quot;256&quot;/&gt;&lt;/object&gt;&lt;object type=&quot;3&quot; unique_id=&quot;30743&quot;&gt;&lt;property id=&quot;20148&quot; value=&quot;5&quot;/&gt;&lt;property id=&quot;20300&quot; value=&quot;Diapositive 2 - &amp;quot;Bienvenue&amp;quot;&quot;/&gt;&lt;property id=&quot;20307&quot; value=&quot;260&quot;/&gt;&lt;/object&gt;&lt;object type=&quot;3&quot; unique_id=&quot;30892&quot;&gt;&lt;property id=&quot;20148&quot; value=&quot;5&quot;/&gt;&lt;property id=&quot;20300&quot; value=&quot;Diapositive 5 - &amp;quot;Structure du parcours et sommaire, quelles différences ?&amp;quot;&quot;/&gt;&lt;property id=&quot;20307&quot; value=&quot;262&quot;/&gt;&lt;/object&gt;&lt;object type=&quot;3&quot; unique_id=&quot;30956&quot;&gt;&lt;property id=&quot;20148&quot; value=&quot;5&quot;/&gt;&lt;property id=&quot;20300&quot; value=&quot;Diapositive 3 - &amp;quot;Au menu de cette animation&amp;quot;&quot;/&gt;&lt;property id=&quot;20307&quot; value=&quot;264&quot;/&gt;&lt;/object&gt;&lt;object type=&quot;3&quot; unique_id=&quot;30957&quot;&gt;&lt;property id=&quot;20148&quot; value=&quot;5&quot;/&gt;&lt;property id=&quot;20300&quot; value=&quot;Diapositive 4 - &amp;quot;1ère partie : Créer la structure et la navigation&amp;quot;&quot;/&gt;&lt;property id=&quot;20307&quot; value=&quot;265&quot;/&gt;&lt;/object&gt;&lt;object type=&quot;3&quot; unique_id=&quot;30958&quot;&gt;&lt;property id=&quot;20148&quot; value=&quot;5&quot;/&gt;&lt;property id=&quot;20300&quot; value=&quot;Diapositive 6 - &amp;quot;Créer les pages&amp;quot;&quot;/&gt;&lt;property id=&quot;20307&quot; value=&quot;263&quot;/&gt;&lt;/object&gt;&lt;object type=&quot;3&quot; unique_id=&quot;31067&quot;&gt;&lt;property id=&quot;20148&quot; value=&quot;5&quot;/&gt;&lt;property id=&quot;20300&quot; value=&quot;Diapositive 8 - &amp;quot;modifier un menu&amp;quot;&quot;/&gt;&lt;property id=&quot;20307&quot; value=&quot;266&quot;/&gt;&lt;/object&gt;&lt;object type=&quot;3&quot; unique_id=&quot;31167&quot;&gt;&lt;property id=&quot;20148&quot; value=&quot;5&quot;/&gt;&lt;property id=&quot;20300&quot; value=&quot;Diapositive 9 - &amp;quot;Modifier un menu (2)&amp;quot;&quot;/&gt;&lt;property id=&quot;20307&quot; value=&quot;267&quot;/&gt;&lt;/object&gt;&lt;object type=&quot;3&quot; unique_id=&quot;34998&quot;&gt;&lt;property id=&quot;20148&quot; value=&quot;5&quot;/&gt;&lt;property id=&quot;20300&quot; value=&quot;Diapositive 16 - &amp;quot;2ème partie : Créer la structure et la navigation&amp;quot;&quot;/&gt;&lt;property id=&quot;20307&quot; value=&quot;268&quot;/&gt;&lt;/object&gt;&lt;object type=&quot;3&quot; unique_id=&quot;35153&quot;&gt;&lt;property id=&quot;20148&quot; value=&quot;5&quot;/&gt;&lt;property id=&quot;20300&quot; value=&quot;Diapositive 18 - &amp;quot;Comment intégrer une image ? 1ère étape : placer les images dans un e-dossier&amp;quot;&quot;/&gt;&lt;property id=&quot;20307&quot; value=&quot;270&quot;/&gt;&lt;/object&gt;&lt;object type=&quot;3&quot; unique_id=&quot;35214&quot;&gt;&lt;property id=&quot;20148&quot; value=&quot;5&quot;/&gt;&lt;property id=&quot;20300&quot; value=&quot;Diapositive 19 - &amp;quot;Comment intégrer une image ? 2ème étape : afficher les images dans les blocs HTML  1/2&amp;quot;&quot;/&gt;&lt;property id=&quot;20307&quot; value=&quot;271&quot;/&gt;&lt;/object&gt;&lt;object type=&quot;3&quot; unique_id=&quot;35332&quot;&gt;&lt;property id=&quot;20148&quot; value=&quot;5&quot;/&gt;&lt;property id=&quot;20300&quot; value=&quot;Diapositive 20 - &amp;quot;Comment intégrer une image ? 2ème étape : afficher les images dans les blocs HTML  2/2&amp;quot;&quot;/&gt;&lt;property id=&quot;20307&quot; value=&quot;272&quot;/&gt;&lt;/object&gt;&lt;object type=&quot;3&quot; unique_id=&quot;35459&quot;&gt;&lt;property id=&quot;20148&quot; value=&quot;5&quot;/&gt;&lt;property id=&quot;20300&quot; value=&quot;Diapositive 22 - &amp;quot;Comment ajouter un document?&amp;quot;&quot;/&gt;&lt;property id=&quot;20307&quot; value=&quot;273&quot;/&gt;&lt;/object&gt;&lt;object type=&quot;3&quot; unique_id=&quot;35565&quot;&gt;&lt;property id=&quot;20148&quot; value=&quot;5&quot;/&gt;&lt;property id=&quot;20300&quot; value=&quot;Diapositive 23 - &amp;quot;Comment intégrer une vidéo ? 1ère étape : télécharger la vidéo &amp;quot;&quot;/&gt;&lt;property id=&quot;20307&quot; value=&quot;274&quot;/&gt;&lt;/object&gt;&lt;object type=&quot;3&quot; unique_id=&quot;35710&quot;&gt;&lt;property id=&quot;20148&quot; value=&quot;5&quot;/&gt;&lt;property id=&quot;20300&quot; value=&quot;Diapositive 24 - &amp;quot;Comment intégrer une vidéo ? 2ème étape : afficher la vidéo dans un bloc HTML&amp;quot;&quot;/&gt;&lt;property id=&quot;20307&quot; value=&quot;275&quot;/&gt;&lt;/object&gt;&lt;object type=&quot;3&quot; unique_id=&quot;35932&quot;&gt;&lt;property id=&quot;20148&quot; value=&quot;5&quot;/&gt;&lt;property id=&quot;20300&quot; value=&quot;Diapositive 26 - &amp;quot;Comment intégrer un diaporama centralisé ?&amp;quot;&quot;/&gt;&lt;property id=&quot;20307&quot; value=&quot;276&quot;/&gt;&lt;/object&gt;&lt;object type=&quot;3&quot; unique_id=&quot;36203&quot;&gt;&lt;property id=&quot;20148&quot; value=&quot;5&quot;/&gt;&lt;property id=&quot;20300&quot; value=&quot;Diapositive 27 - &amp;quot;Le rendu sur la page&amp;quot;&quot;/&gt;&lt;property id=&quot;20307&quot; value=&quot;277&quot;/&gt;&lt;/object&gt;&lt;object type=&quot;3&quot; unique_id=&quot;36261&quot;&gt;&lt;property id=&quot;20148&quot; value=&quot;5&quot;/&gt;&lt;property id=&quot;20300&quot; value=&quot;Diapositive 10 - &amp;quot;Créer un menu&amp;quot;&quot;/&gt;&lt;property id=&quot;20307&quot; value=&quot;278&quot;/&gt;&lt;/object&gt;&lt;object type=&quot;3&quot; unique_id=&quot;36422&quot;&gt;&lt;property id=&quot;20148&quot; value=&quot;5&quot;/&gt;&lt;property id=&quot;20300&quot; value=&quot;Diapositive 11 - &amp;quot;Ajouter le menu sur la page&amp;quot;&quot;/&gt;&lt;property id=&quot;20307&quot; value=&quot;279&quot;/&gt;&lt;/object&gt;&lt;object type=&quot;3&quot; unique_id=&quot;36570&quot;&gt;&lt;property id=&quot;20148&quot; value=&quot;5&quot;/&gt;&lt;property id=&quot;20300&quot; value=&quot;Diapositive 12 - &amp;quot;Choisir la position du menu&amp;quot;&quot;/&gt;&lt;property id=&quot;20307&quot; value=&quot;280&quot;/&gt;&lt;/object&gt;&lt;object type=&quot;3&quot; unique_id=&quot;36725&quot;&gt;&lt;property id=&quot;20148&quot; value=&quot;5&quot;/&gt;&lt;property id=&quot;20300&quot; value=&quot;Diapositive 7 - &amp;quot;Modifier l’ordre des pages&amp;quot;&quot;/&gt;&lt;property id=&quot;20307&quot; value=&quot;281&quot;/&gt;&lt;/object&gt;&lt;object type=&quot;3&quot; unique_id=&quot;36841&quot;&gt;&lt;property id=&quot;20148&quot; value=&quot;5&quot;/&gt;&lt;property id=&quot;20300&quot; value=&quot;Diapositive 13 - &amp;quot;Faisons le point avec un petit Quiz (1/2)&amp;quot;&quot;/&gt;&lt;property id=&quot;20307&quot; value=&quot;282&quot;/&gt;&lt;/object&gt;&lt;object type=&quot;3&quot; unique_id=&quot;36962&quot;&gt;&lt;property id=&quot;20148&quot; value=&quot;5&quot;/&gt;&lt;property id=&quot;20300&quot; value=&quot;Diapositive 14 - &amp;quot;Faisons le point avec un petit Quiz (2/2)&amp;quot;&quot;/&gt;&lt;property id=&quot;20307&quot; value=&quot;283&quot;/&gt;&lt;/object&gt;&lt;object type=&quot;3&quot; unique_id=&quot;37188&quot;&gt;&lt;property id=&quot;20148&quot; value=&quot;5&quot;/&gt;&lt;property id=&quot;20300&quot; value=&quot;Diapositive 15 - &amp;quot;Vos questions ?&amp;quot;&quot;/&gt;&lt;property id=&quot;20307&quot; value=&quot;284&quot;/&gt;&lt;/object&gt;&lt;object type=&quot;3&quot; unique_id=&quot;37267&quot;&gt;&lt;property id=&quot;20148&quot; value=&quot;5&quot;/&gt;&lt;property id=&quot;20300&quot; value=&quot;Diapositive 17 - &amp;quot;Quels types de ressources dans mon parcours ?&amp;quot;&quot;/&gt;&lt;property id=&quot;20307&quot; value=&quot;285&quot;/&gt;&lt;/object&gt;&lt;object type=&quot;3&quot; unique_id=&quot;37511&quot;&gt;&lt;property id=&quot;20148&quot; value=&quot;5&quot;/&gt;&lt;property id=&quot;20300&quot; value=&quot;Diapositive 21 - &amp;quot;Faisons le point&amp;quot;&quot;/&gt;&lt;property id=&quot;20307&quot; value=&quot;286&quot;/&gt;&lt;/object&gt;&lt;object type=&quot;3&quot; unique_id=&quot;37848&quot;&gt;&lt;property id=&quot;20148&quot; value=&quot;5&quot;/&gt;&lt;property id=&quot;20300&quot; value=&quot;Diapositive 25 - &amp;quot;Faisons le point&amp;quot;&quot;/&gt;&lt;property id=&quot;20307&quot; value=&quot;287&quot;/&gt;&lt;/object&gt;&lt;object type=&quot;3&quot; unique_id=&quot;37994&quot;&gt;&lt;property id=&quot;20148&quot; value=&quot;5&quot;/&gt;&lt;property id=&quot;20300&quot; value=&quot;Diapositive 28 - &amp;quot;Vos questions ?&amp;quot;&quot;/&gt;&lt;property id=&quot;20307&quot; value=&quot;289&quot;/&gt;&lt;/object&gt;&lt;object type=&quot;3&quot; unique_id=&quot;37995&quot;&gt;&lt;property id=&quot;20148&quot; value=&quot;5&quot;/&gt;&lt;property id=&quot;20300&quot; value=&quot;Diapositive 29 - &amp;quot;Merci à tous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dele-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modele-presentation</Template>
  <TotalTime>560</TotalTime>
  <Words>12</Words>
  <Application>Microsoft Office PowerPoint</Application>
  <PresentationFormat>Affichage à l'écran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modele-presentation</vt:lpstr>
      <vt:lpstr>Diapositive 1</vt:lpstr>
      <vt:lpstr>Bienvenue</vt:lpstr>
      <vt:lpstr>Diapositive 3</vt:lpstr>
      <vt:lpstr>Diapositive 4</vt:lpstr>
      <vt:lpstr>Diapositive 5</vt:lpstr>
      <vt:lpstr>Diapositive 6</vt:lpstr>
    </vt:vector>
  </TitlesOfParts>
  <Company>Ministere de l'Education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Génaël Valet</dc:creator>
  <cp:lastModifiedBy>Delphine Pailler</cp:lastModifiedBy>
  <cp:revision>119</cp:revision>
  <dcterms:created xsi:type="dcterms:W3CDTF">2014-12-16T13:38:48Z</dcterms:created>
  <dcterms:modified xsi:type="dcterms:W3CDTF">2015-04-29T17:35:32Z</dcterms:modified>
</cp:coreProperties>
</file>