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8C6C1-F542-4FAF-ADF8-2F065BFF7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1EAAD1-C8F6-4026-B584-C99EBF764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D61D24-0549-4ED6-86E7-93CF1C5A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D146A0-AF0A-4C66-A5F0-F1A0FDE1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A4BEAF-18EB-432B-924E-FE683236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39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4C29C7-872A-4040-8E1D-C5D784E2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CF0FBF-33DF-4D2C-A8CC-DD2930419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11D161-0F9B-407B-9257-6B6C8FAF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AD62D8-C5A8-4731-AB98-D1DE0E59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799F67-2FBC-4B0A-A029-7E5D06468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10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D9B673-958A-498E-926E-9EEB8791B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E058C9-F132-4097-BA06-54F17B698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CB3641-E57E-4888-942D-5D02F3FC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CCDA87-D639-4506-9614-08215D74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9ED44-7D97-47C3-93B0-2770EFE9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11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5D1D2-48BD-4873-A5CB-713D20510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8141A2-D0DE-41C9-9025-F0BF65AD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062F02-A557-4F4C-A74F-3D46CD4F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67AB99-6FE6-4E7D-8821-83F73B16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80B3D-9BE2-4B69-B11F-0C67F9C8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75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C60E2-A994-4651-A8A3-A5C09635A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987EAD-D4B1-4BEF-8551-F2FC55B95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F5C86-95FD-4F11-A0D0-03FF68567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DE99D9-1632-4B2E-B9E4-D67D4690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130AD4-8431-4FE2-BC26-D650F1CD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8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B0A15A-74A8-4ACA-A1EB-2878BA8E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F51CD3-1AA3-46F5-A249-4E28483BF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84C66A-960B-412B-85C9-AF19D8EDD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82A1D9-4747-487A-B063-55C1BA3D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70BDE0-DF80-4277-A999-3BE66D41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291D79-E9B4-4417-BFBE-18E8AA58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34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447F65-016B-490F-A47B-310FF118D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63C2E2-94E1-4CA3-BDB3-9DDE99E76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F4BB86-DD3E-44B7-9CFC-F19A7FFB1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DBDF33-72AA-4ECE-8E53-7863FC86A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EAE0B3-68A5-4E47-BC32-07B9B6046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91DDA3-0677-40B6-8B2A-F275C602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DBD950-0B1E-439C-9F2B-759C7DB6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252637-6A1F-4232-BDA6-D2805FEC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96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7BBECE-2F80-4A61-B970-6880E3FF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7DD4DF-C107-4938-B835-CABC2CD6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7858E3-8CE0-4562-952D-27EBF1C6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DF842B-3FEA-4C5A-89D3-E9568EA8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11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DBCA71-680C-45ED-83DD-0509B942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FDF265-2E6C-4DFA-B38E-8910E7A5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FDB716-4D6E-43ED-91DD-7933868D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8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E7B49-CE94-4DD2-AACC-0E0E8E42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7EB9F1-E5ED-4774-BD8E-CFF941D07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970F1F-DD22-4B51-9E87-C51DBD5C2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8E522C-4F5E-48F0-85D0-0125C788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888BF2-85DC-437D-A032-E8DCBEBD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C62AB2-797A-4779-9DAC-FAD472300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07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C5FF4-C6D6-4A4D-9ADE-B10E3646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BAB761-3B02-4E95-92CB-79AA67FCF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C87D78-32ED-45D3-AB55-685AF4D38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6B5688-EDBB-4855-8121-21A6DAE6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88CB4C-A781-479A-8C23-52FA81DC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CF550C-8866-4D1B-8253-15A5A325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64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E29499-6CE1-4B65-87A7-A9175507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1260AE-2722-4FFC-B0FA-C19B62B30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D12168-89B2-4292-B47E-1A9C1A173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DC16-CF17-4263-9674-D892B91F3F4E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64C95C-A3B8-4AC1-A97D-5BAB703EC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67C32-3EDB-44B0-B4DB-F831EF9D6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AB318-2C12-4DCF-8F4A-2FAD10796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00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5CCC64A-F53F-4AA8-86E1-12C9141B6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9" y="0"/>
            <a:ext cx="3111410" cy="327589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55D6DFB-FE85-4239-99A4-2313B35C4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225" y="0"/>
            <a:ext cx="3111410" cy="327589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0E3C0B2-3E58-4328-A6F8-ADA54F2D9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9" y="3473276"/>
            <a:ext cx="3111410" cy="32758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2D81DF5-2777-4F58-9017-3C355DF01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225" y="3328875"/>
            <a:ext cx="3111410" cy="327589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0B8418E-D359-459E-AC73-0B948975BF5A}"/>
              </a:ext>
            </a:extLst>
          </p:cNvPr>
          <p:cNvSpPr txBox="1"/>
          <p:nvPr/>
        </p:nvSpPr>
        <p:spPr>
          <a:xfrm>
            <a:off x="1254034" y="104503"/>
            <a:ext cx="154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ZOE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52599B-8A4F-4D31-8731-BC6D12462959}"/>
              </a:ext>
            </a:extLst>
          </p:cNvPr>
          <p:cNvSpPr txBox="1"/>
          <p:nvPr/>
        </p:nvSpPr>
        <p:spPr>
          <a:xfrm>
            <a:off x="1278935" y="3549428"/>
            <a:ext cx="154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KAYLAN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062834-E3A1-4511-B90E-88A8D24B4C5F}"/>
              </a:ext>
            </a:extLst>
          </p:cNvPr>
          <p:cNvSpPr txBox="1"/>
          <p:nvPr/>
        </p:nvSpPr>
        <p:spPr>
          <a:xfrm>
            <a:off x="9443221" y="45329"/>
            <a:ext cx="154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ISLEME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1855B19-8650-44D8-AA3C-7F7F9C576550}"/>
              </a:ext>
            </a:extLst>
          </p:cNvPr>
          <p:cNvSpPr txBox="1"/>
          <p:nvPr/>
        </p:nvSpPr>
        <p:spPr>
          <a:xfrm>
            <a:off x="9371648" y="3444853"/>
            <a:ext cx="154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/>
              <a:t>LIAM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08685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Eeckhout</dc:creator>
  <cp:lastModifiedBy>Véronique Eeckhout</cp:lastModifiedBy>
  <cp:revision>1</cp:revision>
  <dcterms:created xsi:type="dcterms:W3CDTF">2020-06-03T08:01:36Z</dcterms:created>
  <dcterms:modified xsi:type="dcterms:W3CDTF">2020-06-03T08:04:43Z</dcterms:modified>
</cp:coreProperties>
</file>